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49"/>
  </p:notesMasterIdLst>
  <p:sldIdLst>
    <p:sldId id="256" r:id="rId2"/>
    <p:sldId id="257" r:id="rId3"/>
    <p:sldId id="433" r:id="rId4"/>
    <p:sldId id="259" r:id="rId5"/>
    <p:sldId id="436" r:id="rId6"/>
    <p:sldId id="437" r:id="rId7"/>
    <p:sldId id="448" r:id="rId8"/>
    <p:sldId id="449" r:id="rId9"/>
    <p:sldId id="450" r:id="rId10"/>
    <p:sldId id="452" r:id="rId11"/>
    <p:sldId id="451" r:id="rId12"/>
    <p:sldId id="454" r:id="rId13"/>
    <p:sldId id="453" r:id="rId14"/>
    <p:sldId id="455" r:id="rId15"/>
    <p:sldId id="457" r:id="rId16"/>
    <p:sldId id="458" r:id="rId17"/>
    <p:sldId id="461" r:id="rId18"/>
    <p:sldId id="462" r:id="rId19"/>
    <p:sldId id="463" r:id="rId20"/>
    <p:sldId id="459" r:id="rId21"/>
    <p:sldId id="460" r:id="rId22"/>
    <p:sldId id="465" r:id="rId23"/>
    <p:sldId id="464" r:id="rId24"/>
    <p:sldId id="466" r:id="rId25"/>
    <p:sldId id="467" r:id="rId26"/>
    <p:sldId id="446" r:id="rId27"/>
    <p:sldId id="469" r:id="rId28"/>
    <p:sldId id="470" r:id="rId29"/>
    <p:sldId id="471" r:id="rId30"/>
    <p:sldId id="472" r:id="rId31"/>
    <p:sldId id="473" r:id="rId32"/>
    <p:sldId id="468" r:id="rId33"/>
    <p:sldId id="474" r:id="rId34"/>
    <p:sldId id="475" r:id="rId35"/>
    <p:sldId id="476" r:id="rId36"/>
    <p:sldId id="447" r:id="rId37"/>
    <p:sldId id="477" r:id="rId38"/>
    <p:sldId id="479" r:id="rId39"/>
    <p:sldId id="481" r:id="rId40"/>
    <p:sldId id="478" r:id="rId41"/>
    <p:sldId id="480" r:id="rId42"/>
    <p:sldId id="482" r:id="rId43"/>
    <p:sldId id="483" r:id="rId44"/>
    <p:sldId id="484" r:id="rId45"/>
    <p:sldId id="485" r:id="rId46"/>
    <p:sldId id="428" r:id="rId47"/>
    <p:sldId id="318" r:id="rId48"/>
  </p:sldIdLst>
  <p:sldSz cx="12192000" cy="6858000"/>
  <p:notesSz cx="6858000" cy="9144000"/>
  <p:embeddedFontLs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Calibri Light" panose="020F0302020204030204" pitchFamily="34" charset="0"/>
      <p:regular r:id="rId54"/>
      <p:italic r:id="rId55"/>
    </p:embeddedFont>
    <p:embeddedFont>
      <p:font typeface="NanumSquareRoundOTF Bold" panose="020B0600000101010101" pitchFamily="34" charset="-127"/>
      <p:bold r:id="rId56"/>
    </p:embeddedFont>
    <p:embeddedFont>
      <p:font typeface="NanumSquareRoundOTF ExtraBold" panose="020B0600000101010101" pitchFamily="34" charset="-127"/>
      <p:bold r:id="rId57"/>
    </p:embeddedFont>
    <p:embeddedFont>
      <p:font typeface="NanumSquareRoundOTF Regular" panose="020B0600000101010101" pitchFamily="34" charset="-127"/>
      <p:regular r:id="rId58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AF3"/>
    <a:srgbClr val="00579B"/>
    <a:srgbClr val="FF888E"/>
    <a:srgbClr val="1E1E1E"/>
    <a:srgbClr val="E63D36"/>
    <a:srgbClr val="54C5F9"/>
    <a:srgbClr val="AF70F9"/>
    <a:srgbClr val="3DDC84"/>
    <a:srgbClr val="EA9E1F"/>
    <a:srgbClr val="595A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23" autoAdjust="0"/>
    <p:restoredTop sz="85510"/>
  </p:normalViewPr>
  <p:slideViewPr>
    <p:cSldViewPr snapToGrid="0" snapToObjects="1">
      <p:cViewPr varScale="1">
        <p:scale>
          <a:sx n="108" d="100"/>
          <a:sy n="108" d="100"/>
        </p:scale>
        <p:origin x="1560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CFD7AF-8E98-F345-8773-60C677D7BA56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E17DD-B9A8-7F46-9482-999B3336B79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9513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E17DD-B9A8-7F46-9482-999B3336B793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140686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3732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3835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92589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48920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25073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26971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56858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164590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2411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21577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80645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8905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64948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48027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69512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51007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988430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29782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99815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8706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04481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31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111109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328400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162858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854859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0660956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6930064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149748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디스코드</a:t>
            </a:r>
            <a:r>
              <a:rPr lang="en-US" altLang="ko-KR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일렉트론 예시</a:t>
            </a: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161715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디스코드</a:t>
            </a:r>
            <a:r>
              <a:rPr lang="en-US" altLang="ko-KR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일렉트론 예시</a:t>
            </a: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4875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40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30513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41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473798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0842649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43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122178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91654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45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239118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075305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4731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4783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064684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14306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4779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12712E-EDE1-2648-B335-11846624E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3A4FE4-1656-E541-A18F-1FC69C4218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1816FB-6DD8-1143-961C-B46A38044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EB5D-B8A6-8541-A121-E810E1FF63F9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3F71B9-5D36-D44B-B245-35A8AA813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1B34CC-17A1-F249-BEA4-317C1F4AB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RoundOTF Regular" panose="020B0600000101010101" pitchFamily="34" charset="-127"/>
                <a:ea typeface="NanumSquareRoundOTF Regular" panose="020B0600000101010101" pitchFamily="34" charset="-127"/>
              </a:defRPr>
            </a:lvl1pPr>
          </a:lstStyle>
          <a:p>
            <a:fld id="{BECB24E0-361A-DB46-8CB4-4D4A8DC2EEC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24175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4916F-A287-E644-A515-7F3A0732A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B78DEB9-4611-314A-88C3-5D211CE3E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01E7CE-3FD5-214F-B19F-E6332ED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CC83-56D7-8A42-9EB0-0EB6E08D74FB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615F0-FF77-804E-ACB4-F231560F2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DEF247-0898-EA48-B755-74DB0D9DC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77112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063D542-1ABA-1841-BF21-1D0DFCED68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896FEA-2EBD-6A4E-B0C4-4BCC4AD154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0379E1-707E-0945-98CC-F0FA1AC4B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DFACB-E6D1-464D-B408-E2F90F70C782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DC70AF-4D30-4943-8AC5-575871E0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B03A11-21BB-4E43-8DC1-1A07987AB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25597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C92375-681D-BB4C-8E8D-04BB7952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515A51-3924-F543-8439-188D407F6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689C6A-23EA-D74E-B382-0AC71C6C9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A4E17-E909-774E-BD05-4682EE0C54B9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E081B5-3B21-3144-9AE7-1C36CF3AD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646837-756E-B247-A247-ECA3D519A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26B282-A092-904B-BD05-B01356269EB7}"/>
              </a:ext>
            </a:extLst>
          </p:cNvPr>
          <p:cNvSpPr txBox="1"/>
          <p:nvPr userDrawn="1"/>
        </p:nvSpPr>
        <p:spPr>
          <a:xfrm>
            <a:off x="11315368" y="6421359"/>
            <a:ext cx="8077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100" dirty="0">
                <a:solidFill>
                  <a:schemeClr val="bg1">
                    <a:lumMod val="65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   </a:t>
            </a:r>
            <a:r>
              <a:rPr kumimoji="1" lang="en-US" altLang="ko-KR" sz="1100" dirty="0">
                <a:solidFill>
                  <a:schemeClr val="bg1">
                    <a:lumMod val="65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/</a:t>
            </a:r>
            <a:r>
              <a:rPr kumimoji="1" lang="ko-KR" altLang="en-US" sz="1100" dirty="0">
                <a:solidFill>
                  <a:schemeClr val="bg1">
                    <a:lumMod val="65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 </a:t>
            </a:r>
            <a:r>
              <a:rPr kumimoji="1" lang="en-US" altLang="ko-KR" sz="1100" dirty="0">
                <a:solidFill>
                  <a:schemeClr val="bg1">
                    <a:lumMod val="65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rPr>
              <a:t>98</a:t>
            </a:r>
            <a:endParaRPr kumimoji="1" lang="ko-Kore-KR" altLang="en-US" sz="1100" dirty="0">
              <a:solidFill>
                <a:schemeClr val="bg1">
                  <a:lumMod val="65000"/>
                </a:schemeClr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737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4E0A28-BC6E-6A42-9A9C-6C96A9706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56C5AA-FD63-5D43-AB57-FA2D9BC35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2E0B9E-3946-F947-835E-5150052DC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785CB-6B82-6F4B-8A0E-B7EBF5C31305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8DFE71-3D87-4243-94F8-EDD0CED94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2BBD1C-3CEA-9843-BA84-CE766025D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31807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91E0F-BEB1-9947-8BB7-2B9D227BF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6D5A5B-CF4C-684E-A986-E580E360A2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FF9EB0-0AD7-AA4C-BC30-23C8014A7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0953AA-A718-084F-9538-D293A7BB3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3F9A-30DA-E74E-AEBF-7C1B79832885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CBA30E-B344-3744-B3D7-5D3805E3E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774C93-8DDF-6740-BDF9-440125F8E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6238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531716-6310-C749-810E-621D50156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0B7DD6-27DB-244A-AF4B-CBDC25DF35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B8609CC-1268-B840-B79E-AE2C7DC989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0D486F5-1A1F-6B4B-AAE0-094C0FBFE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E5414C2-4D4B-7B4D-8251-5BC5E11944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64EC43A-699F-4F46-97BD-8811F57FA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D341-C11C-B34B-9737-03F5E905A279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BBBC83B-1C1D-F44C-9A5D-D2DEC25CD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7A0E2C8-9CF0-E842-B4ED-3963AB37D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8771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068299-CE52-D241-952E-89D29ECF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9DABF79-BFAF-E84A-8E18-0AFD88DCE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EC64B-128A-F642-8FA9-B1F7A5B745E3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6FF4916-026E-1D41-960D-9DE7C9A52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165982C-DB6D-D14B-8FEE-EB6A0BB1A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59141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5B75AE8-E68C-B44C-86DA-F8BF8D41D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AA0E3-0649-714D-8BF6-C35FE986D990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C8CF9E3-94C9-9D4F-B55D-39D603387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B5A61B-E5F3-134D-BAC7-DD2BB0D58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06676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749D05-B20F-794A-80FB-C194E49D1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FF373-199C-F04A-8364-8FC24C4A0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EB1D5D-5127-2847-A9D0-79E0EE0D2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64136B-D154-574E-A600-182A4280B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FDA3-32C9-CC4B-80EF-1A0D569C394A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F74E0E-F937-A742-82B8-DA8051093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741CED-ED70-7F41-B9DD-88B695DB5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00221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EF7DF8-0379-154E-8367-5E575E122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3F9733D-6FBC-9047-B62B-43840EE690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806AF1-78C1-B646-B8C4-FE9A91FE7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F35CF3-9C22-FA48-B76B-2C5EBA8A3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2380E-3468-1B4A-BBCA-E4A86DB48EFB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133528-A2D1-504E-B5ED-68609DD0D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D10EAE-56E8-D14B-B614-D5E431605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23724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C4B69E-5825-9943-8AEA-D58472B17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96FC03-90A0-CF41-BD02-A68F7B545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B62E1A-0F78-0F41-A2C1-981EC36C74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6D53F-9996-9048-B035-BBBA0CB4A0B4}" type="datetime1">
              <a:rPr kumimoji="1" lang="ko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9D4FFF-7EB2-9044-94D1-B9411F916C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13593A-088B-E74F-88F5-C3CE511947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5063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</a:defRPr>
            </a:lvl1pPr>
          </a:lstStyle>
          <a:p>
            <a:fld id="{BECB24E0-361A-DB46-8CB4-4D4A8DC2EEC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06D31A4-8D2E-4346-B647-975B59C00827}"/>
              </a:ext>
            </a:extLst>
          </p:cNvPr>
          <p:cNvSpPr/>
          <p:nvPr userDrawn="1"/>
        </p:nvSpPr>
        <p:spPr>
          <a:xfrm>
            <a:off x="147918" y="142103"/>
            <a:ext cx="11896164" cy="6573794"/>
          </a:xfrm>
          <a:prstGeom prst="rect">
            <a:avLst/>
          </a:prstGeom>
          <a:noFill/>
          <a:ln>
            <a:gradFill flip="none" rotWithShape="1">
              <a:gsLst>
                <a:gs pos="0">
                  <a:srgbClr val="54C5F9"/>
                </a:gs>
                <a:gs pos="100000">
                  <a:srgbClr val="00579B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Google Shape;16;p1">
            <a:extLst>
              <a:ext uri="{FF2B5EF4-FFF2-40B4-BE49-F238E27FC236}">
                <a16:creationId xmlns:a16="http://schemas.microsoft.com/office/drawing/2014/main" id="{C1CDE133-1093-8244-A355-D6376F34A0FD}"/>
              </a:ext>
            </a:extLst>
          </p:cNvPr>
          <p:cNvSpPr txBox="1"/>
          <p:nvPr userDrawn="1"/>
        </p:nvSpPr>
        <p:spPr>
          <a:xfrm>
            <a:off x="287937" y="6238681"/>
            <a:ext cx="2849267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b="1" i="0" u="none" strike="noStrike" cap="none" dirty="0">
                <a:solidFill>
                  <a:srgbClr val="BFBFBF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venir"/>
                <a:sym typeface="Avenir"/>
              </a:rPr>
              <a:t>Ⓒ </a:t>
            </a:r>
            <a:r>
              <a:rPr lang="ko-KR" sz="1100" b="1" i="0" u="none" strike="noStrike" cap="none" dirty="0" err="1">
                <a:solidFill>
                  <a:srgbClr val="BFBFBF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venir"/>
                <a:sym typeface="Avenir"/>
              </a:rPr>
              <a:t>Dokyoon</a:t>
            </a:r>
            <a:r>
              <a:rPr lang="ko-KR" sz="1100" b="1" i="0" u="none" strike="noStrike" cap="none" dirty="0">
                <a:solidFill>
                  <a:srgbClr val="BFBFBF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venir"/>
                <a:sym typeface="Avenir"/>
              </a:rPr>
              <a:t> </a:t>
            </a:r>
            <a:r>
              <a:rPr lang="ko-KR" sz="1100" b="1" i="0" u="none" strike="noStrike" cap="none" dirty="0" err="1">
                <a:solidFill>
                  <a:srgbClr val="BFBFBF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venir"/>
                <a:sym typeface="Avenir"/>
              </a:rPr>
              <a:t>Kim</a:t>
            </a:r>
            <a:r>
              <a:rPr lang="ko-KR" sz="1100" b="1" i="0" u="none" strike="noStrike" cap="none" dirty="0">
                <a:solidFill>
                  <a:srgbClr val="BFBFBF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venir"/>
                <a:sym typeface="Avenir"/>
              </a:rPr>
              <a:t>.</a:t>
            </a:r>
            <a:endParaRPr dirty="0"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1" i="0" u="none" strike="noStrike" cap="none" dirty="0">
                <a:solidFill>
                  <a:srgbClr val="BFBFBF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rial"/>
                <a:sym typeface="Arial"/>
              </a:rPr>
              <a:t>무단 배포 및 사용을 금합니다.</a:t>
            </a:r>
            <a:endParaRPr sz="1000" b="1" i="0" u="none" strike="noStrike" cap="none" dirty="0">
              <a:solidFill>
                <a:srgbClr val="BFBFBF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85150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9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1.png"/><Relationship Id="rId4" Type="http://schemas.openxmlformats.org/officeDocument/2006/relationships/image" Target="../media/image22.png"/><Relationship Id="rId9" Type="http://schemas.openxmlformats.org/officeDocument/2006/relationships/image" Target="../media/image20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9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1.png"/><Relationship Id="rId4" Type="http://schemas.openxmlformats.org/officeDocument/2006/relationships/image" Target="../media/image17.png"/><Relationship Id="rId9" Type="http://schemas.openxmlformats.org/officeDocument/2006/relationships/image" Target="../media/image2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92;p13">
            <a:extLst>
              <a:ext uri="{FF2B5EF4-FFF2-40B4-BE49-F238E27FC236}">
                <a16:creationId xmlns:a16="http://schemas.microsoft.com/office/drawing/2014/main" id="{12C539C2-C563-D04A-9212-FE6E104F7734}"/>
              </a:ext>
            </a:extLst>
          </p:cNvPr>
          <p:cNvSpPr txBox="1"/>
          <p:nvPr/>
        </p:nvSpPr>
        <p:spPr>
          <a:xfrm>
            <a:off x="921431" y="1594726"/>
            <a:ext cx="618173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sym typeface="Arial"/>
              </a:rPr>
              <a:t>Web</a:t>
            </a:r>
            <a:r>
              <a:rPr lang="ko-KR" altLang="en-US" sz="36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sym typeface="Arial"/>
              </a:rPr>
              <a:t> </a:t>
            </a:r>
            <a:r>
              <a:rPr lang="en-US" altLang="ko-KR" sz="36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sym typeface="Arial"/>
              </a:rPr>
              <a:t>Development</a:t>
            </a:r>
            <a:endParaRPr sz="3200" b="1" dirty="0">
              <a:solidFill>
                <a:srgbClr val="943CE9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  <a:sym typeface="Arial"/>
            </a:endParaRPr>
          </a:p>
        </p:txBody>
      </p:sp>
      <p:sp>
        <p:nvSpPr>
          <p:cNvPr id="15" name="Google Shape;93;p13">
            <a:extLst>
              <a:ext uri="{FF2B5EF4-FFF2-40B4-BE49-F238E27FC236}">
                <a16:creationId xmlns:a16="http://schemas.microsoft.com/office/drawing/2014/main" id="{A6F0B837-1AB3-3A45-B1B8-DBCE69351431}"/>
              </a:ext>
            </a:extLst>
          </p:cNvPr>
          <p:cNvSpPr/>
          <p:nvPr/>
        </p:nvSpPr>
        <p:spPr>
          <a:xfrm>
            <a:off x="921431" y="2105621"/>
            <a:ext cx="4617977" cy="59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공학과의 만남</a:t>
            </a:r>
            <a:endParaRPr sz="1050" b="1" dirty="0">
              <a:solidFill>
                <a:schemeClr val="tx1">
                  <a:lumMod val="65000"/>
                  <a:lumOff val="35000"/>
                </a:schemeClr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Arial"/>
            </a:endParaRPr>
          </a:p>
        </p:txBody>
      </p:sp>
      <p:grpSp>
        <p:nvGrpSpPr>
          <p:cNvPr id="17" name="Google Shape;95;p13">
            <a:extLst>
              <a:ext uri="{FF2B5EF4-FFF2-40B4-BE49-F238E27FC236}">
                <a16:creationId xmlns:a16="http://schemas.microsoft.com/office/drawing/2014/main" id="{512DC7DA-E069-DE44-9B28-39A5BF0EC234}"/>
              </a:ext>
            </a:extLst>
          </p:cNvPr>
          <p:cNvGrpSpPr/>
          <p:nvPr/>
        </p:nvGrpSpPr>
        <p:grpSpPr>
          <a:xfrm>
            <a:off x="7843053" y="4699323"/>
            <a:ext cx="3224389" cy="607624"/>
            <a:chOff x="5446517" y="3914309"/>
            <a:chExt cx="2018266" cy="380333"/>
          </a:xfrm>
        </p:grpSpPr>
        <p:sp>
          <p:nvSpPr>
            <p:cNvPr id="18" name="Google Shape;96;p13">
              <a:extLst>
                <a:ext uri="{FF2B5EF4-FFF2-40B4-BE49-F238E27FC236}">
                  <a16:creationId xmlns:a16="http://schemas.microsoft.com/office/drawing/2014/main" id="{2FC6CB36-A56B-6245-AC43-4DDAB28E74C6}"/>
                </a:ext>
              </a:extLst>
            </p:cNvPr>
            <p:cNvSpPr txBox="1"/>
            <p:nvPr/>
          </p:nvSpPr>
          <p:spPr>
            <a:xfrm>
              <a:off x="5446517" y="3914309"/>
              <a:ext cx="2018266" cy="3712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b="1" dirty="0">
                  <a:solidFill>
                    <a:schemeClr val="dk1"/>
                  </a:solidFill>
                  <a:latin typeface="NanumSquareRoundOTF Regular" panose="020B0600000101010101" pitchFamily="34" charset="-127"/>
                  <a:ea typeface="NanumSquareRoundOTF Regular" panose="020B0600000101010101" pitchFamily="34" charset="-127"/>
                  <a:sym typeface="Arial"/>
                </a:rPr>
                <a:t>김 도 균 </a:t>
              </a:r>
              <a:endParaRPr sz="2400" b="1" dirty="0">
                <a:solidFill>
                  <a:schemeClr val="dk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endParaRPr>
            </a:p>
          </p:txBody>
        </p:sp>
        <p:cxnSp>
          <p:nvCxnSpPr>
            <p:cNvPr id="20" name="Google Shape;98;p13">
              <a:extLst>
                <a:ext uri="{FF2B5EF4-FFF2-40B4-BE49-F238E27FC236}">
                  <a16:creationId xmlns:a16="http://schemas.microsoft.com/office/drawing/2014/main" id="{1B43DDEA-3E63-6945-8979-8FDB937D9E9E}"/>
                </a:ext>
              </a:extLst>
            </p:cNvPr>
            <p:cNvCxnSpPr>
              <a:cxnSpLocks/>
            </p:cNvCxnSpPr>
            <p:nvPr/>
          </p:nvCxnSpPr>
          <p:spPr>
            <a:xfrm>
              <a:off x="6788586" y="4294642"/>
              <a:ext cx="616560" cy="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2" name="Google Shape;106;p14">
            <a:extLst>
              <a:ext uri="{FF2B5EF4-FFF2-40B4-BE49-F238E27FC236}">
                <a16:creationId xmlns:a16="http://schemas.microsoft.com/office/drawing/2014/main" id="{B13DE9A1-8A37-1F44-8187-A9A811E5B9B8}"/>
              </a:ext>
            </a:extLst>
          </p:cNvPr>
          <p:cNvSpPr txBox="1"/>
          <p:nvPr/>
        </p:nvSpPr>
        <p:spPr>
          <a:xfrm>
            <a:off x="921431" y="3821067"/>
            <a:ext cx="4020363" cy="67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sym typeface="Arial"/>
              </a:rPr>
              <a:t>인터넷 통신 알아보기</a:t>
            </a:r>
            <a:endParaRPr sz="1100" b="1" dirty="0">
              <a:solidFill>
                <a:schemeClr val="dk1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  <a:sym typeface="Arial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B063DB9-9F05-A44C-CA81-4292009E3A63}"/>
              </a:ext>
            </a:extLst>
          </p:cNvPr>
          <p:cNvGrpSpPr/>
          <p:nvPr/>
        </p:nvGrpSpPr>
        <p:grpSpPr>
          <a:xfrm>
            <a:off x="9086776" y="1331428"/>
            <a:ext cx="2007886" cy="2007886"/>
            <a:chOff x="9086776" y="1533688"/>
            <a:chExt cx="1720664" cy="1720664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0C191459-D6B4-3958-2D49-B31CD853F6A4}"/>
                </a:ext>
              </a:extLst>
            </p:cNvPr>
            <p:cNvSpPr/>
            <p:nvPr/>
          </p:nvSpPr>
          <p:spPr>
            <a:xfrm>
              <a:off x="9086776" y="1533688"/>
              <a:ext cx="1720664" cy="1720664"/>
            </a:xfrm>
            <a:prstGeom prst="ellipse">
              <a:avLst/>
            </a:prstGeom>
            <a:gradFill>
              <a:gsLst>
                <a:gs pos="0">
                  <a:srgbClr val="D4C2FC"/>
                </a:gs>
                <a:gs pos="50000">
                  <a:srgbClr val="B7C3FD"/>
                </a:gs>
                <a:gs pos="100000">
                  <a:srgbClr val="9DC4F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" name="자유형 24">
              <a:extLst>
                <a:ext uri="{FF2B5EF4-FFF2-40B4-BE49-F238E27FC236}">
                  <a16:creationId xmlns:a16="http://schemas.microsoft.com/office/drawing/2014/main" id="{E8919E6E-B2E9-DC7F-EE0A-DD991ED7B08C}"/>
                </a:ext>
              </a:extLst>
            </p:cNvPr>
            <p:cNvSpPr/>
            <p:nvPr/>
          </p:nvSpPr>
          <p:spPr>
            <a:xfrm>
              <a:off x="9440980" y="1938200"/>
              <a:ext cx="1012255" cy="927888"/>
            </a:xfrm>
            <a:custGeom>
              <a:avLst/>
              <a:gdLst>
                <a:gd name="connsiteX0" fmla="*/ 228607 w 5486440"/>
                <a:gd name="connsiteY0" fmla="*/ 1142984 h 5029168"/>
                <a:gd name="connsiteX1" fmla="*/ 228607 w 5486440"/>
                <a:gd name="connsiteY1" fmla="*/ 4457651 h 5029168"/>
                <a:gd name="connsiteX2" fmla="*/ 329184 w 5486440"/>
                <a:gd name="connsiteY2" fmla="*/ 4700013 h 5029168"/>
                <a:gd name="connsiteX3" fmla="*/ 571507 w 5486440"/>
                <a:gd name="connsiteY3" fmla="*/ 4800551 h 5029168"/>
                <a:gd name="connsiteX4" fmla="*/ 4914972 w 5486440"/>
                <a:gd name="connsiteY4" fmla="*/ 4800551 h 5029168"/>
                <a:gd name="connsiteX5" fmla="*/ 5157296 w 5486440"/>
                <a:gd name="connsiteY5" fmla="*/ 4700013 h 5029168"/>
                <a:gd name="connsiteX6" fmla="*/ 5257872 w 5486440"/>
                <a:gd name="connsiteY6" fmla="*/ 4457651 h 5029168"/>
                <a:gd name="connsiteX7" fmla="*/ 5257872 w 5486440"/>
                <a:gd name="connsiteY7" fmla="*/ 1142984 h 5029168"/>
                <a:gd name="connsiteX8" fmla="*/ 560690 w 5486440"/>
                <a:gd name="connsiteY8" fmla="*/ 457713 h 5029168"/>
                <a:gd name="connsiteX9" fmla="*/ 652372 w 5486440"/>
                <a:gd name="connsiteY9" fmla="*/ 490692 h 5029168"/>
                <a:gd name="connsiteX10" fmla="*/ 677169 w 5486440"/>
                <a:gd name="connsiteY10" fmla="*/ 615263 h 5029168"/>
                <a:gd name="connsiteX11" fmla="*/ 571546 w 5486440"/>
                <a:gd name="connsiteY11" fmla="*/ 685794 h 5029168"/>
                <a:gd name="connsiteX12" fmla="*/ 457272 w 5486440"/>
                <a:gd name="connsiteY12" fmla="*/ 571520 h 5029168"/>
                <a:gd name="connsiteX13" fmla="*/ 457272 w 5486440"/>
                <a:gd name="connsiteY13" fmla="*/ 571516 h 5029168"/>
                <a:gd name="connsiteX14" fmla="*/ 527802 w 5486440"/>
                <a:gd name="connsiteY14" fmla="*/ 465893 h 5029168"/>
                <a:gd name="connsiteX15" fmla="*/ 560690 w 5486440"/>
                <a:gd name="connsiteY15" fmla="*/ 457713 h 5029168"/>
                <a:gd name="connsiteX16" fmla="*/ 1475107 w 5486440"/>
                <a:gd name="connsiteY16" fmla="*/ 457709 h 5029168"/>
                <a:gd name="connsiteX17" fmla="*/ 1566798 w 5486440"/>
                <a:gd name="connsiteY17" fmla="*/ 490688 h 5029168"/>
                <a:gd name="connsiteX18" fmla="*/ 1591556 w 5486440"/>
                <a:gd name="connsiteY18" fmla="*/ 615259 h 5029168"/>
                <a:gd name="connsiteX19" fmla="*/ 1485972 w 5486440"/>
                <a:gd name="connsiteY19" fmla="*/ 685790 h 5029168"/>
                <a:gd name="connsiteX20" fmla="*/ 1485972 w 5486440"/>
                <a:gd name="connsiteY20" fmla="*/ 685787 h 5029168"/>
                <a:gd name="connsiteX21" fmla="*/ 1405145 w 5486440"/>
                <a:gd name="connsiteY21" fmla="*/ 652339 h 5029168"/>
                <a:gd name="connsiteX22" fmla="*/ 1371659 w 5486440"/>
                <a:gd name="connsiteY22" fmla="*/ 571512 h 5029168"/>
                <a:gd name="connsiteX23" fmla="*/ 1442228 w 5486440"/>
                <a:gd name="connsiteY23" fmla="*/ 465889 h 5029168"/>
                <a:gd name="connsiteX24" fmla="*/ 1475107 w 5486440"/>
                <a:gd name="connsiteY24" fmla="*/ 457709 h 5029168"/>
                <a:gd name="connsiteX25" fmla="*/ 1017899 w 5486440"/>
                <a:gd name="connsiteY25" fmla="*/ 457709 h 5029168"/>
                <a:gd name="connsiteX26" fmla="*/ 1109585 w 5486440"/>
                <a:gd name="connsiteY26" fmla="*/ 490688 h 5029168"/>
                <a:gd name="connsiteX27" fmla="*/ 1134343 w 5486440"/>
                <a:gd name="connsiteY27" fmla="*/ 615259 h 5029168"/>
                <a:gd name="connsiteX28" fmla="*/ 1028759 w 5486440"/>
                <a:gd name="connsiteY28" fmla="*/ 685790 h 5029168"/>
                <a:gd name="connsiteX29" fmla="*/ 1028759 w 5486440"/>
                <a:gd name="connsiteY29" fmla="*/ 685787 h 5029168"/>
                <a:gd name="connsiteX30" fmla="*/ 947932 w 5486440"/>
                <a:gd name="connsiteY30" fmla="*/ 652339 h 5029168"/>
                <a:gd name="connsiteX31" fmla="*/ 914446 w 5486440"/>
                <a:gd name="connsiteY31" fmla="*/ 571512 h 5029168"/>
                <a:gd name="connsiteX32" fmla="*/ 985015 w 5486440"/>
                <a:gd name="connsiteY32" fmla="*/ 465889 h 5029168"/>
                <a:gd name="connsiteX33" fmla="*/ 1017899 w 5486440"/>
                <a:gd name="connsiteY33" fmla="*/ 457709 h 5029168"/>
                <a:gd name="connsiteX34" fmla="*/ 3657608 w 5486440"/>
                <a:gd name="connsiteY34" fmla="*/ 457203 h 5029168"/>
                <a:gd name="connsiteX35" fmla="*/ 4914972 w 5486440"/>
                <a:gd name="connsiteY35" fmla="*/ 457203 h 5029168"/>
                <a:gd name="connsiteX36" fmla="*/ 5029246 w 5486440"/>
                <a:gd name="connsiteY36" fmla="*/ 571516 h 5029168"/>
                <a:gd name="connsiteX37" fmla="*/ 4914972 w 5486440"/>
                <a:gd name="connsiteY37" fmla="*/ 685790 h 5029168"/>
                <a:gd name="connsiteX38" fmla="*/ 3657608 w 5486440"/>
                <a:gd name="connsiteY38" fmla="*/ 685790 h 5029168"/>
                <a:gd name="connsiteX39" fmla="*/ 3543332 w 5486440"/>
                <a:gd name="connsiteY39" fmla="*/ 571516 h 5029168"/>
                <a:gd name="connsiteX40" fmla="*/ 3657608 w 5486440"/>
                <a:gd name="connsiteY40" fmla="*/ 457203 h 5029168"/>
                <a:gd name="connsiteX41" fmla="*/ 571507 w 5486440"/>
                <a:gd name="connsiteY41" fmla="*/ 228616 h 5029168"/>
                <a:gd name="connsiteX42" fmla="*/ 329184 w 5486440"/>
                <a:gd name="connsiteY42" fmla="*/ 329155 h 5029168"/>
                <a:gd name="connsiteX43" fmla="*/ 228607 w 5486440"/>
                <a:gd name="connsiteY43" fmla="*/ 571516 h 5029168"/>
                <a:gd name="connsiteX44" fmla="*/ 228607 w 5486440"/>
                <a:gd name="connsiteY44" fmla="*/ 914416 h 5029168"/>
                <a:gd name="connsiteX45" fmla="*/ 5257872 w 5486440"/>
                <a:gd name="connsiteY45" fmla="*/ 914416 h 5029168"/>
                <a:gd name="connsiteX46" fmla="*/ 5257872 w 5486440"/>
                <a:gd name="connsiteY46" fmla="*/ 571516 h 5029168"/>
                <a:gd name="connsiteX47" fmla="*/ 5157296 w 5486440"/>
                <a:gd name="connsiteY47" fmla="*/ 329155 h 5029168"/>
                <a:gd name="connsiteX48" fmla="*/ 4914972 w 5486440"/>
                <a:gd name="connsiteY48" fmla="*/ 228616 h 5029168"/>
                <a:gd name="connsiteX49" fmla="*/ 571487 w 5486440"/>
                <a:gd name="connsiteY49" fmla="*/ 0 h 5029168"/>
                <a:gd name="connsiteX50" fmla="*/ 4914952 w 5486440"/>
                <a:gd name="connsiteY50" fmla="*/ 0 h 5029168"/>
                <a:gd name="connsiteX51" fmla="*/ 5318860 w 5486440"/>
                <a:gd name="connsiteY51" fmla="*/ 167580 h 5029168"/>
                <a:gd name="connsiteX52" fmla="*/ 5486440 w 5486440"/>
                <a:gd name="connsiteY52" fmla="*/ 571516 h 5029168"/>
                <a:gd name="connsiteX53" fmla="*/ 5486440 w 5486440"/>
                <a:gd name="connsiteY53" fmla="*/ 4457651 h 5029168"/>
                <a:gd name="connsiteX54" fmla="*/ 5318860 w 5486440"/>
                <a:gd name="connsiteY54" fmla="*/ 4861587 h 5029168"/>
                <a:gd name="connsiteX55" fmla="*/ 4914952 w 5486440"/>
                <a:gd name="connsiteY55" fmla="*/ 5029168 h 5029168"/>
                <a:gd name="connsiteX56" fmla="*/ 571487 w 5486440"/>
                <a:gd name="connsiteY56" fmla="*/ 5029168 h 5029168"/>
                <a:gd name="connsiteX57" fmla="*/ 167580 w 5486440"/>
                <a:gd name="connsiteY57" fmla="*/ 4861587 h 5029168"/>
                <a:gd name="connsiteX58" fmla="*/ 0 w 5486440"/>
                <a:gd name="connsiteY58" fmla="*/ 4457651 h 5029168"/>
                <a:gd name="connsiteX59" fmla="*/ 0 w 5486440"/>
                <a:gd name="connsiteY59" fmla="*/ 571516 h 5029168"/>
                <a:gd name="connsiteX60" fmla="*/ 167580 w 5486440"/>
                <a:gd name="connsiteY60" fmla="*/ 167580 h 5029168"/>
                <a:gd name="connsiteX61" fmla="*/ 571487 w 5486440"/>
                <a:gd name="connsiteY61" fmla="*/ 0 h 5029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5486440" h="5029168">
                  <a:moveTo>
                    <a:pt x="228607" y="1142984"/>
                  </a:moveTo>
                  <a:lnTo>
                    <a:pt x="228607" y="4457651"/>
                  </a:lnTo>
                  <a:cubicBezTo>
                    <a:pt x="228721" y="4548579"/>
                    <a:pt x="264886" y="4635724"/>
                    <a:pt x="329184" y="4700013"/>
                  </a:cubicBezTo>
                  <a:cubicBezTo>
                    <a:pt x="393443" y="4764312"/>
                    <a:pt x="480618" y="4800473"/>
                    <a:pt x="571507" y="4800551"/>
                  </a:cubicBezTo>
                  <a:lnTo>
                    <a:pt x="4914972" y="4800551"/>
                  </a:lnTo>
                  <a:cubicBezTo>
                    <a:pt x="5005860" y="4800473"/>
                    <a:pt x="5093044" y="4764312"/>
                    <a:pt x="5157296" y="4700013"/>
                  </a:cubicBezTo>
                  <a:cubicBezTo>
                    <a:pt x="5221584" y="4635724"/>
                    <a:pt x="5257756" y="4548579"/>
                    <a:pt x="5257872" y="4457651"/>
                  </a:cubicBezTo>
                  <a:lnTo>
                    <a:pt x="5257872" y="1142984"/>
                  </a:lnTo>
                  <a:close/>
                  <a:moveTo>
                    <a:pt x="560690" y="457713"/>
                  </a:moveTo>
                  <a:cubicBezTo>
                    <a:pt x="594073" y="454541"/>
                    <a:pt x="627860" y="466181"/>
                    <a:pt x="652372" y="490692"/>
                  </a:cubicBezTo>
                  <a:cubicBezTo>
                    <a:pt x="685055" y="523374"/>
                    <a:pt x="694853" y="572552"/>
                    <a:pt x="677169" y="615263"/>
                  </a:cubicBezTo>
                  <a:cubicBezTo>
                    <a:pt x="659456" y="657972"/>
                    <a:pt x="617778" y="685794"/>
                    <a:pt x="571546" y="685794"/>
                  </a:cubicBezTo>
                  <a:cubicBezTo>
                    <a:pt x="508442" y="685794"/>
                    <a:pt x="457272" y="634627"/>
                    <a:pt x="457272" y="571520"/>
                  </a:cubicBezTo>
                  <a:lnTo>
                    <a:pt x="457272" y="571516"/>
                  </a:lnTo>
                  <a:cubicBezTo>
                    <a:pt x="457272" y="525286"/>
                    <a:pt x="485096" y="483609"/>
                    <a:pt x="527802" y="465893"/>
                  </a:cubicBezTo>
                  <a:cubicBezTo>
                    <a:pt x="538481" y="461473"/>
                    <a:pt x="549563" y="458770"/>
                    <a:pt x="560690" y="457713"/>
                  </a:cubicBezTo>
                  <a:close/>
                  <a:moveTo>
                    <a:pt x="1475107" y="457709"/>
                  </a:moveTo>
                  <a:cubicBezTo>
                    <a:pt x="1508478" y="454538"/>
                    <a:pt x="1542257" y="466177"/>
                    <a:pt x="1566798" y="490688"/>
                  </a:cubicBezTo>
                  <a:cubicBezTo>
                    <a:pt x="1599482" y="523372"/>
                    <a:pt x="1609240" y="572549"/>
                    <a:pt x="1591556" y="615259"/>
                  </a:cubicBezTo>
                  <a:cubicBezTo>
                    <a:pt x="1573882" y="657968"/>
                    <a:pt x="1532205" y="685790"/>
                    <a:pt x="1485972" y="685790"/>
                  </a:cubicBezTo>
                  <a:lnTo>
                    <a:pt x="1485972" y="685787"/>
                  </a:lnTo>
                  <a:cubicBezTo>
                    <a:pt x="1455660" y="685787"/>
                    <a:pt x="1426572" y="673770"/>
                    <a:pt x="1405145" y="652339"/>
                  </a:cubicBezTo>
                  <a:cubicBezTo>
                    <a:pt x="1383709" y="630869"/>
                    <a:pt x="1371659" y="601823"/>
                    <a:pt x="1371659" y="571512"/>
                  </a:cubicBezTo>
                  <a:cubicBezTo>
                    <a:pt x="1371659" y="525285"/>
                    <a:pt x="1399512" y="483609"/>
                    <a:pt x="1442228" y="465889"/>
                  </a:cubicBezTo>
                  <a:cubicBezTo>
                    <a:pt x="1452904" y="461469"/>
                    <a:pt x="1463983" y="458766"/>
                    <a:pt x="1475107" y="457709"/>
                  </a:cubicBezTo>
                  <a:close/>
                  <a:moveTo>
                    <a:pt x="1017899" y="457709"/>
                  </a:moveTo>
                  <a:cubicBezTo>
                    <a:pt x="1051280" y="454538"/>
                    <a:pt x="1085073" y="466177"/>
                    <a:pt x="1109585" y="490688"/>
                  </a:cubicBezTo>
                  <a:cubicBezTo>
                    <a:pt x="1142268" y="523372"/>
                    <a:pt x="1152066" y="572549"/>
                    <a:pt x="1134343" y="615259"/>
                  </a:cubicBezTo>
                  <a:cubicBezTo>
                    <a:pt x="1116669" y="657968"/>
                    <a:pt x="1074991" y="685790"/>
                    <a:pt x="1028759" y="685790"/>
                  </a:cubicBezTo>
                  <a:lnTo>
                    <a:pt x="1028759" y="685787"/>
                  </a:lnTo>
                  <a:cubicBezTo>
                    <a:pt x="998446" y="685787"/>
                    <a:pt x="969359" y="673770"/>
                    <a:pt x="947932" y="652339"/>
                  </a:cubicBezTo>
                  <a:cubicBezTo>
                    <a:pt x="926496" y="630869"/>
                    <a:pt x="914446" y="601823"/>
                    <a:pt x="914446" y="571512"/>
                  </a:cubicBezTo>
                  <a:cubicBezTo>
                    <a:pt x="914446" y="525285"/>
                    <a:pt x="942299" y="483609"/>
                    <a:pt x="985015" y="465889"/>
                  </a:cubicBezTo>
                  <a:cubicBezTo>
                    <a:pt x="995691" y="461469"/>
                    <a:pt x="1006772" y="458766"/>
                    <a:pt x="1017899" y="457709"/>
                  </a:cubicBezTo>
                  <a:close/>
                  <a:moveTo>
                    <a:pt x="3657608" y="457203"/>
                  </a:moveTo>
                  <a:lnTo>
                    <a:pt x="4914972" y="457203"/>
                  </a:lnTo>
                  <a:cubicBezTo>
                    <a:pt x="4978076" y="457203"/>
                    <a:pt x="5029246" y="508371"/>
                    <a:pt x="5029246" y="571516"/>
                  </a:cubicBezTo>
                  <a:cubicBezTo>
                    <a:pt x="5029246" y="634623"/>
                    <a:pt x="4978076" y="685790"/>
                    <a:pt x="4914972" y="685790"/>
                  </a:cubicBezTo>
                  <a:lnTo>
                    <a:pt x="3657608" y="685790"/>
                  </a:lnTo>
                  <a:cubicBezTo>
                    <a:pt x="3594504" y="685790"/>
                    <a:pt x="3543332" y="634624"/>
                    <a:pt x="3543332" y="571516"/>
                  </a:cubicBezTo>
                  <a:cubicBezTo>
                    <a:pt x="3543332" y="508371"/>
                    <a:pt x="3594504" y="457203"/>
                    <a:pt x="3657608" y="457203"/>
                  </a:cubicBezTo>
                  <a:close/>
                  <a:moveTo>
                    <a:pt x="571507" y="228616"/>
                  </a:moveTo>
                  <a:cubicBezTo>
                    <a:pt x="480618" y="228693"/>
                    <a:pt x="393434" y="264858"/>
                    <a:pt x="329184" y="329155"/>
                  </a:cubicBezTo>
                  <a:cubicBezTo>
                    <a:pt x="264890" y="393448"/>
                    <a:pt x="228724" y="480589"/>
                    <a:pt x="228607" y="571516"/>
                  </a:cubicBezTo>
                  <a:lnTo>
                    <a:pt x="228607" y="914416"/>
                  </a:lnTo>
                  <a:lnTo>
                    <a:pt x="5257872" y="914416"/>
                  </a:lnTo>
                  <a:lnTo>
                    <a:pt x="5257872" y="571516"/>
                  </a:lnTo>
                  <a:cubicBezTo>
                    <a:pt x="5257756" y="480587"/>
                    <a:pt x="5221592" y="393443"/>
                    <a:pt x="5157296" y="329155"/>
                  </a:cubicBezTo>
                  <a:cubicBezTo>
                    <a:pt x="5093036" y="264861"/>
                    <a:pt x="5005860" y="228695"/>
                    <a:pt x="4914972" y="228616"/>
                  </a:cubicBezTo>
                  <a:close/>
                  <a:moveTo>
                    <a:pt x="571487" y="0"/>
                  </a:moveTo>
                  <a:lnTo>
                    <a:pt x="4914952" y="0"/>
                  </a:lnTo>
                  <a:cubicBezTo>
                    <a:pt x="5066464" y="191"/>
                    <a:pt x="5211698" y="60467"/>
                    <a:pt x="5318860" y="167580"/>
                  </a:cubicBezTo>
                  <a:cubicBezTo>
                    <a:pt x="5426020" y="274741"/>
                    <a:pt x="5486252" y="420013"/>
                    <a:pt x="5486440" y="571516"/>
                  </a:cubicBezTo>
                  <a:lnTo>
                    <a:pt x="5486440" y="4457651"/>
                  </a:lnTo>
                  <a:cubicBezTo>
                    <a:pt x="5486244" y="4609164"/>
                    <a:pt x="5426010" y="4754436"/>
                    <a:pt x="5318860" y="4861587"/>
                  </a:cubicBezTo>
                  <a:cubicBezTo>
                    <a:pt x="5211698" y="4968709"/>
                    <a:pt x="5066464" y="5028981"/>
                    <a:pt x="4914952" y="5029168"/>
                  </a:cubicBezTo>
                  <a:lnTo>
                    <a:pt x="571487" y="5029168"/>
                  </a:lnTo>
                  <a:cubicBezTo>
                    <a:pt x="419974" y="5028972"/>
                    <a:pt x="274741" y="4968700"/>
                    <a:pt x="167580" y="4861587"/>
                  </a:cubicBezTo>
                  <a:cubicBezTo>
                    <a:pt x="60419" y="4754426"/>
                    <a:pt x="186" y="4609154"/>
                    <a:pt x="0" y="4457651"/>
                  </a:cubicBezTo>
                  <a:lnTo>
                    <a:pt x="0" y="571516"/>
                  </a:lnTo>
                  <a:cubicBezTo>
                    <a:pt x="191" y="420004"/>
                    <a:pt x="60429" y="274731"/>
                    <a:pt x="167580" y="167580"/>
                  </a:cubicBezTo>
                  <a:cubicBezTo>
                    <a:pt x="274741" y="60458"/>
                    <a:pt x="419974" y="186"/>
                    <a:pt x="571487" y="0"/>
                  </a:cubicBezTo>
                  <a:close/>
                </a:path>
              </a:pathLst>
            </a:custGeom>
            <a:solidFill>
              <a:schemeClr val="bg1"/>
            </a:solidFill>
            <a:ln w="9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ore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3569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C71E6E-A61E-BE46-97A0-6F38A4BF24F8}"/>
              </a:ext>
            </a:extLst>
          </p:cNvPr>
          <p:cNvSpPr/>
          <p:nvPr/>
        </p:nvSpPr>
        <p:spPr>
          <a:xfrm>
            <a:off x="5933353" y="2834839"/>
            <a:ext cx="34900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https://</a:t>
            </a:r>
            <a:r>
              <a:rPr kumimoji="1" lang="en-US" altLang="en-US" sz="2800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google.com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3604403" y="2433873"/>
            <a:ext cx="2048296" cy="2520900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3244" y="2726600"/>
            <a:ext cx="1137506" cy="1137506"/>
          </a:xfrm>
          <a:prstGeom prst="rect">
            <a:avLst/>
          </a:prstGeom>
        </p:spPr>
      </p:pic>
      <p:sp>
        <p:nvSpPr>
          <p:cNvPr id="24" name="원통[C] 23">
            <a:extLst>
              <a:ext uri="{FF2B5EF4-FFF2-40B4-BE49-F238E27FC236}">
                <a16:creationId xmlns:a16="http://schemas.microsoft.com/office/drawing/2014/main" id="{33CF144A-A6E8-2F48-8729-2EC89A24E99D}"/>
              </a:ext>
            </a:extLst>
          </p:cNvPr>
          <p:cNvSpPr/>
          <p:nvPr/>
        </p:nvSpPr>
        <p:spPr>
          <a:xfrm>
            <a:off x="13266718" y="2697800"/>
            <a:ext cx="1092530" cy="1247344"/>
          </a:xfrm>
          <a:prstGeom prst="can">
            <a:avLst/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F4B7294-C845-FE46-B0CA-F1BF3F94E58F}"/>
              </a:ext>
            </a:extLst>
          </p:cNvPr>
          <p:cNvSpPr/>
          <p:nvPr/>
        </p:nvSpPr>
        <p:spPr>
          <a:xfrm>
            <a:off x="13021741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6" name="오른쪽 화살표[R] 25">
            <a:extLst>
              <a:ext uri="{FF2B5EF4-FFF2-40B4-BE49-F238E27FC236}">
                <a16:creationId xmlns:a16="http://schemas.microsoft.com/office/drawing/2014/main" id="{E8C72C2C-82C5-C349-8360-29245EF3D787}"/>
              </a:ext>
            </a:extLst>
          </p:cNvPr>
          <p:cNvSpPr/>
          <p:nvPr/>
        </p:nvSpPr>
        <p:spPr>
          <a:xfrm>
            <a:off x="-7223074" y="2992212"/>
            <a:ext cx="1804408" cy="721575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B28F6DB-91E8-1042-A497-95170987AD3F}"/>
              </a:ext>
            </a:extLst>
          </p:cNvPr>
          <p:cNvSpPr/>
          <p:nvPr/>
        </p:nvSpPr>
        <p:spPr>
          <a:xfrm>
            <a:off x="5933353" y="3264873"/>
            <a:ext cx="240001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kumimoji="1" lang="ko-KR" altLang="en-US" sz="36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인터넷 </a:t>
            </a:r>
            <a:r>
              <a:rPr kumimoji="1" lang="ko-KR" altLang="en-US" sz="3600" b="1" dirty="0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rPr>
              <a:t>주소</a:t>
            </a:r>
            <a:endParaRPr kumimoji="1" lang="ko-Kore-KR" altLang="en-US" sz="3600" b="1" dirty="0">
              <a:solidFill>
                <a:srgbClr val="CFACF1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8351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C71E6E-A61E-BE46-97A0-6F38A4BF24F8}"/>
              </a:ext>
            </a:extLst>
          </p:cNvPr>
          <p:cNvSpPr/>
          <p:nvPr/>
        </p:nvSpPr>
        <p:spPr>
          <a:xfrm>
            <a:off x="4350970" y="2489285"/>
            <a:ext cx="34900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https://</a:t>
            </a:r>
            <a:r>
              <a:rPr kumimoji="1" lang="en-US" altLang="en-US" sz="2800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google.com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2697800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5F1874BE-BF6E-D74D-91F5-D5D6865DDB94}"/>
              </a:ext>
            </a:extLst>
          </p:cNvPr>
          <p:cNvSpPr/>
          <p:nvPr/>
        </p:nvSpPr>
        <p:spPr>
          <a:xfrm>
            <a:off x="3698925" y="2992212"/>
            <a:ext cx="4823973" cy="721575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2896955"/>
            <a:ext cx="636088" cy="636088"/>
          </a:xfrm>
          <a:prstGeom prst="rect">
            <a:avLst/>
          </a:prstGeom>
        </p:spPr>
      </p:pic>
      <p:sp>
        <p:nvSpPr>
          <p:cNvPr id="5" name="원통[C] 4">
            <a:extLst>
              <a:ext uri="{FF2B5EF4-FFF2-40B4-BE49-F238E27FC236}">
                <a16:creationId xmlns:a16="http://schemas.microsoft.com/office/drawing/2014/main" id="{4560B86C-D3F7-F748-AA31-AC14CA848DC9}"/>
              </a:ext>
            </a:extLst>
          </p:cNvPr>
          <p:cNvSpPr/>
          <p:nvPr/>
        </p:nvSpPr>
        <p:spPr>
          <a:xfrm>
            <a:off x="8884723" y="2697800"/>
            <a:ext cx="1092530" cy="1247344"/>
          </a:xfrm>
          <a:prstGeom prst="can">
            <a:avLst/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5004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C71E6E-A61E-BE46-97A0-6F38A4BF24F8}"/>
              </a:ext>
            </a:extLst>
          </p:cNvPr>
          <p:cNvSpPr/>
          <p:nvPr/>
        </p:nvSpPr>
        <p:spPr>
          <a:xfrm>
            <a:off x="4350970" y="2489285"/>
            <a:ext cx="34900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https://</a:t>
            </a:r>
            <a:r>
              <a:rPr kumimoji="1" lang="en-US" altLang="en-US" sz="2800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google.com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2697800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9963291" y="2166119"/>
            <a:ext cx="6848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ko-KR" sz="36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??</a:t>
            </a:r>
            <a:endParaRPr kumimoji="1" lang="ko-Kore-KR" altLang="en-US" sz="36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5F1874BE-BF6E-D74D-91F5-D5D6865DDB94}"/>
              </a:ext>
            </a:extLst>
          </p:cNvPr>
          <p:cNvSpPr/>
          <p:nvPr/>
        </p:nvSpPr>
        <p:spPr>
          <a:xfrm>
            <a:off x="3698925" y="2992212"/>
            <a:ext cx="4823973" cy="721575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2896955"/>
            <a:ext cx="636088" cy="636088"/>
          </a:xfrm>
          <a:prstGeom prst="rect">
            <a:avLst/>
          </a:prstGeom>
        </p:spPr>
      </p:pic>
      <p:sp>
        <p:nvSpPr>
          <p:cNvPr id="5" name="원통[C] 4">
            <a:extLst>
              <a:ext uri="{FF2B5EF4-FFF2-40B4-BE49-F238E27FC236}">
                <a16:creationId xmlns:a16="http://schemas.microsoft.com/office/drawing/2014/main" id="{4560B86C-D3F7-F748-AA31-AC14CA848DC9}"/>
              </a:ext>
            </a:extLst>
          </p:cNvPr>
          <p:cNvSpPr/>
          <p:nvPr/>
        </p:nvSpPr>
        <p:spPr>
          <a:xfrm>
            <a:off x="8884723" y="2697800"/>
            <a:ext cx="1092530" cy="1247344"/>
          </a:xfrm>
          <a:prstGeom prst="can">
            <a:avLst/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049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C71E6E-A61E-BE46-97A0-6F38A4BF24F8}"/>
              </a:ext>
            </a:extLst>
          </p:cNvPr>
          <p:cNvSpPr/>
          <p:nvPr/>
        </p:nvSpPr>
        <p:spPr>
          <a:xfrm>
            <a:off x="4350970" y="2489285"/>
            <a:ext cx="34900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https://</a:t>
            </a:r>
            <a:r>
              <a:rPr kumimoji="1" lang="en-US" altLang="en-US" sz="2800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google.com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2697800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5F1874BE-BF6E-D74D-91F5-D5D6865DDB94}"/>
              </a:ext>
            </a:extLst>
          </p:cNvPr>
          <p:cNvSpPr/>
          <p:nvPr/>
        </p:nvSpPr>
        <p:spPr>
          <a:xfrm>
            <a:off x="3698925" y="2992212"/>
            <a:ext cx="4823973" cy="721575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2896955"/>
            <a:ext cx="636088" cy="6360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9387B8-FAD4-764F-91E6-C755AAD4C4F3}"/>
              </a:ext>
            </a:extLst>
          </p:cNvPr>
          <p:cNvGrpSpPr/>
          <p:nvPr/>
        </p:nvGrpSpPr>
        <p:grpSpPr>
          <a:xfrm>
            <a:off x="8858289" y="2697800"/>
            <a:ext cx="1145397" cy="1409675"/>
            <a:chOff x="4686300" y="1959363"/>
            <a:chExt cx="2819400" cy="346991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9BD56B9D-A916-384A-973C-833697AAD1A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4F8C7F-AD1B-F649-9181-AB0A537F8423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6" name="자유형 25">
                <a:extLst>
                  <a:ext uri="{FF2B5EF4-FFF2-40B4-BE49-F238E27FC236}">
                    <a16:creationId xmlns:a16="http://schemas.microsoft.com/office/drawing/2014/main" id="{6D7FE34C-7F26-7A44-83C6-74ABE8E503B5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7" name="모서리가 둥근 직사각형 26">
                <a:extLst>
                  <a:ext uri="{FF2B5EF4-FFF2-40B4-BE49-F238E27FC236}">
                    <a16:creationId xmlns:a16="http://schemas.microsoft.com/office/drawing/2014/main" id="{FDF65D6D-AF1B-FC43-9EDC-5B9653D4596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8" name="자유형 27">
                <a:extLst>
                  <a:ext uri="{FF2B5EF4-FFF2-40B4-BE49-F238E27FC236}">
                    <a16:creationId xmlns:a16="http://schemas.microsoft.com/office/drawing/2014/main" id="{10F37372-08C5-5141-B68D-942E9B1FCE77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300A55-A15E-4B4C-B44F-373712B475B7}"/>
              </a:ext>
            </a:extLst>
          </p:cNvPr>
          <p:cNvGrpSpPr/>
          <p:nvPr/>
        </p:nvGrpSpPr>
        <p:grpSpPr>
          <a:xfrm>
            <a:off x="9341033" y="3078496"/>
            <a:ext cx="288592" cy="350504"/>
            <a:chOff x="6164264" y="4172165"/>
            <a:chExt cx="779323" cy="946512"/>
          </a:xfrm>
        </p:grpSpPr>
        <p:cxnSp>
          <p:nvCxnSpPr>
            <p:cNvPr id="29" name="직선 연결선[R] 28">
              <a:extLst>
                <a:ext uri="{FF2B5EF4-FFF2-40B4-BE49-F238E27FC236}">
                  <a16:creationId xmlns:a16="http://schemas.microsoft.com/office/drawing/2014/main" id="{1B637A7D-B2E5-B145-BE3F-A3AB2907216C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호 29">
              <a:extLst>
                <a:ext uri="{FF2B5EF4-FFF2-40B4-BE49-F238E27FC236}">
                  <a16:creationId xmlns:a16="http://schemas.microsoft.com/office/drawing/2014/main" id="{2940466C-C1BF-3442-B1A3-C723E4FB980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4BB075AE-6F07-6647-B69B-125CF7E58F8C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9741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3695266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5F1874BE-BF6E-D74D-91F5-D5D6865DDB94}"/>
              </a:ext>
            </a:extLst>
          </p:cNvPr>
          <p:cNvSpPr/>
          <p:nvPr/>
        </p:nvSpPr>
        <p:spPr>
          <a:xfrm>
            <a:off x="3698925" y="3989678"/>
            <a:ext cx="4823973" cy="721575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3894421"/>
            <a:ext cx="636088" cy="6360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5230405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5230405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9387B8-FAD4-764F-91E6-C755AAD4C4F3}"/>
              </a:ext>
            </a:extLst>
          </p:cNvPr>
          <p:cNvGrpSpPr/>
          <p:nvPr/>
        </p:nvGrpSpPr>
        <p:grpSpPr>
          <a:xfrm>
            <a:off x="8858289" y="3695266"/>
            <a:ext cx="1145397" cy="1409675"/>
            <a:chOff x="4686300" y="1959363"/>
            <a:chExt cx="2819400" cy="346991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9BD56B9D-A916-384A-973C-833697AAD1A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4F8C7F-AD1B-F649-9181-AB0A537F8423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6" name="자유형 25">
                <a:extLst>
                  <a:ext uri="{FF2B5EF4-FFF2-40B4-BE49-F238E27FC236}">
                    <a16:creationId xmlns:a16="http://schemas.microsoft.com/office/drawing/2014/main" id="{6D7FE34C-7F26-7A44-83C6-74ABE8E503B5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7" name="모서리가 둥근 직사각형 26">
                <a:extLst>
                  <a:ext uri="{FF2B5EF4-FFF2-40B4-BE49-F238E27FC236}">
                    <a16:creationId xmlns:a16="http://schemas.microsoft.com/office/drawing/2014/main" id="{FDF65D6D-AF1B-FC43-9EDC-5B9653D4596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8" name="자유형 27">
                <a:extLst>
                  <a:ext uri="{FF2B5EF4-FFF2-40B4-BE49-F238E27FC236}">
                    <a16:creationId xmlns:a16="http://schemas.microsoft.com/office/drawing/2014/main" id="{10F37372-08C5-5141-B68D-942E9B1FCE77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300A55-A15E-4B4C-B44F-373712B475B7}"/>
              </a:ext>
            </a:extLst>
          </p:cNvPr>
          <p:cNvGrpSpPr/>
          <p:nvPr/>
        </p:nvGrpSpPr>
        <p:grpSpPr>
          <a:xfrm>
            <a:off x="9341033" y="4075962"/>
            <a:ext cx="288592" cy="350504"/>
            <a:chOff x="6164264" y="4172165"/>
            <a:chExt cx="779323" cy="946512"/>
          </a:xfrm>
        </p:grpSpPr>
        <p:cxnSp>
          <p:nvCxnSpPr>
            <p:cNvPr id="29" name="직선 연결선[R] 28">
              <a:extLst>
                <a:ext uri="{FF2B5EF4-FFF2-40B4-BE49-F238E27FC236}">
                  <a16:creationId xmlns:a16="http://schemas.microsoft.com/office/drawing/2014/main" id="{1B637A7D-B2E5-B145-BE3F-A3AB2907216C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호 29">
              <a:extLst>
                <a:ext uri="{FF2B5EF4-FFF2-40B4-BE49-F238E27FC236}">
                  <a16:creationId xmlns:a16="http://schemas.microsoft.com/office/drawing/2014/main" id="{2940466C-C1BF-3442-B1A3-C723E4FB980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4BB075AE-6F07-6647-B69B-125CF7E58F8C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8E03DA99-E9B0-F94C-AE90-CCB3D017B903}"/>
              </a:ext>
            </a:extLst>
          </p:cNvPr>
          <p:cNvSpPr/>
          <p:nvPr/>
        </p:nvSpPr>
        <p:spPr>
          <a:xfrm>
            <a:off x="1706880" y="2733040"/>
            <a:ext cx="8747760" cy="323088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C71E6E-A61E-BE46-97A0-6F38A4BF24F8}"/>
              </a:ext>
            </a:extLst>
          </p:cNvPr>
          <p:cNvSpPr/>
          <p:nvPr/>
        </p:nvSpPr>
        <p:spPr>
          <a:xfrm>
            <a:off x="4350970" y="3099749"/>
            <a:ext cx="34900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https://</a:t>
            </a:r>
            <a:r>
              <a:rPr kumimoji="1" lang="en-US" altLang="en-US" sz="2800" b="1" dirty="0" err="1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google.com</a:t>
            </a:r>
            <a:endParaRPr kumimoji="1" lang="ko-Kore-KR" altLang="en-US" sz="2800" b="1" dirty="0">
              <a:solidFill>
                <a:srgbClr val="CFACF1"/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042A969-2697-8F44-A7E1-4F1F9AB5A73A}"/>
              </a:ext>
            </a:extLst>
          </p:cNvPr>
          <p:cNvSpPr/>
          <p:nvPr/>
        </p:nvSpPr>
        <p:spPr>
          <a:xfrm>
            <a:off x="4508866" y="2151389"/>
            <a:ext cx="317426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컴퓨터는 알파벳을</a:t>
            </a:r>
            <a:endParaRPr kumimoji="1" lang="en-US" altLang="ko-KR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이해할 수 있을까요</a:t>
            </a:r>
            <a:r>
              <a:rPr kumimoji="1" lang="en-US" altLang="ko-KR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?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3726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3695266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5F1874BE-BF6E-D74D-91F5-D5D6865DDB94}"/>
              </a:ext>
            </a:extLst>
          </p:cNvPr>
          <p:cNvSpPr/>
          <p:nvPr/>
        </p:nvSpPr>
        <p:spPr>
          <a:xfrm>
            <a:off x="3698925" y="3989678"/>
            <a:ext cx="4823973" cy="721575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3894421"/>
            <a:ext cx="636088" cy="6360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5230405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5230405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9387B8-FAD4-764F-91E6-C755AAD4C4F3}"/>
              </a:ext>
            </a:extLst>
          </p:cNvPr>
          <p:cNvGrpSpPr/>
          <p:nvPr/>
        </p:nvGrpSpPr>
        <p:grpSpPr>
          <a:xfrm>
            <a:off x="8858289" y="3695266"/>
            <a:ext cx="1145397" cy="1409675"/>
            <a:chOff x="4686300" y="1959363"/>
            <a:chExt cx="2819400" cy="346991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9BD56B9D-A916-384A-973C-833697AAD1A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4F8C7F-AD1B-F649-9181-AB0A537F8423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6" name="자유형 25">
                <a:extLst>
                  <a:ext uri="{FF2B5EF4-FFF2-40B4-BE49-F238E27FC236}">
                    <a16:creationId xmlns:a16="http://schemas.microsoft.com/office/drawing/2014/main" id="{6D7FE34C-7F26-7A44-83C6-74ABE8E503B5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7" name="모서리가 둥근 직사각형 26">
                <a:extLst>
                  <a:ext uri="{FF2B5EF4-FFF2-40B4-BE49-F238E27FC236}">
                    <a16:creationId xmlns:a16="http://schemas.microsoft.com/office/drawing/2014/main" id="{FDF65D6D-AF1B-FC43-9EDC-5B9653D4596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8" name="자유형 27">
                <a:extLst>
                  <a:ext uri="{FF2B5EF4-FFF2-40B4-BE49-F238E27FC236}">
                    <a16:creationId xmlns:a16="http://schemas.microsoft.com/office/drawing/2014/main" id="{10F37372-08C5-5141-B68D-942E9B1FCE77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300A55-A15E-4B4C-B44F-373712B475B7}"/>
              </a:ext>
            </a:extLst>
          </p:cNvPr>
          <p:cNvGrpSpPr/>
          <p:nvPr/>
        </p:nvGrpSpPr>
        <p:grpSpPr>
          <a:xfrm>
            <a:off x="9341033" y="4075962"/>
            <a:ext cx="288592" cy="350504"/>
            <a:chOff x="6164264" y="4172165"/>
            <a:chExt cx="779323" cy="946512"/>
          </a:xfrm>
        </p:grpSpPr>
        <p:cxnSp>
          <p:nvCxnSpPr>
            <p:cNvPr id="29" name="직선 연결선[R] 28">
              <a:extLst>
                <a:ext uri="{FF2B5EF4-FFF2-40B4-BE49-F238E27FC236}">
                  <a16:creationId xmlns:a16="http://schemas.microsoft.com/office/drawing/2014/main" id="{1B637A7D-B2E5-B145-BE3F-A3AB2907216C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호 29">
              <a:extLst>
                <a:ext uri="{FF2B5EF4-FFF2-40B4-BE49-F238E27FC236}">
                  <a16:creationId xmlns:a16="http://schemas.microsoft.com/office/drawing/2014/main" id="{2940466C-C1BF-3442-B1A3-C723E4FB980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4BB075AE-6F07-6647-B69B-125CF7E58F8C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8E03DA99-E9B0-F94C-AE90-CCB3D017B903}"/>
              </a:ext>
            </a:extLst>
          </p:cNvPr>
          <p:cNvSpPr/>
          <p:nvPr/>
        </p:nvSpPr>
        <p:spPr>
          <a:xfrm>
            <a:off x="1706880" y="2733040"/>
            <a:ext cx="8747760" cy="323088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C71E6E-A61E-BE46-97A0-6F38A4BF24F8}"/>
              </a:ext>
            </a:extLst>
          </p:cNvPr>
          <p:cNvSpPr/>
          <p:nvPr/>
        </p:nvSpPr>
        <p:spPr>
          <a:xfrm>
            <a:off x="3657671" y="2733040"/>
            <a:ext cx="48766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sz="3200" b="1" dirty="0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rPr>
              <a:t>https://142.251.32.238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042A969-2697-8F44-A7E1-4F1F9AB5A73A}"/>
              </a:ext>
            </a:extLst>
          </p:cNvPr>
          <p:cNvSpPr/>
          <p:nvPr/>
        </p:nvSpPr>
        <p:spPr>
          <a:xfrm>
            <a:off x="4411082" y="2168899"/>
            <a:ext cx="33698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도메인 네임</a:t>
            </a:r>
            <a:r>
              <a:rPr kumimoji="1" lang="en-US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→ IP</a:t>
            </a:r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주소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132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3695266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5F1874BE-BF6E-D74D-91F5-D5D6865DDB94}"/>
              </a:ext>
            </a:extLst>
          </p:cNvPr>
          <p:cNvSpPr/>
          <p:nvPr/>
        </p:nvSpPr>
        <p:spPr>
          <a:xfrm>
            <a:off x="3698925" y="3989678"/>
            <a:ext cx="4823973" cy="721575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3894421"/>
            <a:ext cx="636088" cy="6360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5230405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5230405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9387B8-FAD4-764F-91E6-C755AAD4C4F3}"/>
              </a:ext>
            </a:extLst>
          </p:cNvPr>
          <p:cNvGrpSpPr/>
          <p:nvPr/>
        </p:nvGrpSpPr>
        <p:grpSpPr>
          <a:xfrm>
            <a:off x="8858289" y="3695266"/>
            <a:ext cx="1145397" cy="1409675"/>
            <a:chOff x="4686300" y="1959363"/>
            <a:chExt cx="2819400" cy="346991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9BD56B9D-A916-384A-973C-833697AAD1A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4F8C7F-AD1B-F649-9181-AB0A537F8423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6" name="자유형 25">
                <a:extLst>
                  <a:ext uri="{FF2B5EF4-FFF2-40B4-BE49-F238E27FC236}">
                    <a16:creationId xmlns:a16="http://schemas.microsoft.com/office/drawing/2014/main" id="{6D7FE34C-7F26-7A44-83C6-74ABE8E503B5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7" name="모서리가 둥근 직사각형 26">
                <a:extLst>
                  <a:ext uri="{FF2B5EF4-FFF2-40B4-BE49-F238E27FC236}">
                    <a16:creationId xmlns:a16="http://schemas.microsoft.com/office/drawing/2014/main" id="{FDF65D6D-AF1B-FC43-9EDC-5B9653D4596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8" name="자유형 27">
                <a:extLst>
                  <a:ext uri="{FF2B5EF4-FFF2-40B4-BE49-F238E27FC236}">
                    <a16:creationId xmlns:a16="http://schemas.microsoft.com/office/drawing/2014/main" id="{10F37372-08C5-5141-B68D-942E9B1FCE77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300A55-A15E-4B4C-B44F-373712B475B7}"/>
              </a:ext>
            </a:extLst>
          </p:cNvPr>
          <p:cNvGrpSpPr/>
          <p:nvPr/>
        </p:nvGrpSpPr>
        <p:grpSpPr>
          <a:xfrm>
            <a:off x="9341033" y="4075962"/>
            <a:ext cx="288592" cy="350504"/>
            <a:chOff x="6164264" y="4172165"/>
            <a:chExt cx="779323" cy="946512"/>
          </a:xfrm>
        </p:grpSpPr>
        <p:cxnSp>
          <p:nvCxnSpPr>
            <p:cNvPr id="29" name="직선 연결선[R] 28">
              <a:extLst>
                <a:ext uri="{FF2B5EF4-FFF2-40B4-BE49-F238E27FC236}">
                  <a16:creationId xmlns:a16="http://schemas.microsoft.com/office/drawing/2014/main" id="{1B637A7D-B2E5-B145-BE3F-A3AB2907216C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호 29">
              <a:extLst>
                <a:ext uri="{FF2B5EF4-FFF2-40B4-BE49-F238E27FC236}">
                  <a16:creationId xmlns:a16="http://schemas.microsoft.com/office/drawing/2014/main" id="{2940466C-C1BF-3442-B1A3-C723E4FB980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4BB075AE-6F07-6647-B69B-125CF7E58F8C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8E03DA99-E9B0-F94C-AE90-CCB3D017B903}"/>
              </a:ext>
            </a:extLst>
          </p:cNvPr>
          <p:cNvSpPr/>
          <p:nvPr/>
        </p:nvSpPr>
        <p:spPr>
          <a:xfrm>
            <a:off x="1706880" y="2733040"/>
            <a:ext cx="8747760" cy="323088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C71E6E-A61E-BE46-97A0-6F38A4BF24F8}"/>
              </a:ext>
            </a:extLst>
          </p:cNvPr>
          <p:cNvSpPr/>
          <p:nvPr/>
        </p:nvSpPr>
        <p:spPr>
          <a:xfrm>
            <a:off x="7086276" y="2448315"/>
            <a:ext cx="31069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sz="20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https://142.251.32.238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042A969-2697-8F44-A7E1-4F1F9AB5A73A}"/>
              </a:ext>
            </a:extLst>
          </p:cNvPr>
          <p:cNvSpPr/>
          <p:nvPr/>
        </p:nvSpPr>
        <p:spPr>
          <a:xfrm>
            <a:off x="4411082" y="1516023"/>
            <a:ext cx="33698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도메인 네임</a:t>
            </a:r>
            <a:r>
              <a:rPr kumimoji="1" lang="en-US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→ IP</a:t>
            </a:r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주소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F23E6FD-4336-8B4D-9C05-EACEEB561401}"/>
              </a:ext>
            </a:extLst>
          </p:cNvPr>
          <p:cNvSpPr/>
          <p:nvPr/>
        </p:nvSpPr>
        <p:spPr>
          <a:xfrm>
            <a:off x="2573637" y="2429958"/>
            <a:ext cx="25442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sz="20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https://</a:t>
            </a:r>
            <a:r>
              <a:rPr kumimoji="1" lang="en-US" altLang="en-US" sz="2000" b="1" dirty="0" err="1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google.com</a:t>
            </a:r>
            <a:endParaRPr kumimoji="1" lang="en-US" altLang="en-US" sz="2000" b="1" dirty="0">
              <a:solidFill>
                <a:srgbClr val="CFACF1"/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C136B19-F3F3-5F4F-ADB5-9708911F000B}"/>
              </a:ext>
            </a:extLst>
          </p:cNvPr>
          <p:cNvSpPr/>
          <p:nvPr/>
        </p:nvSpPr>
        <p:spPr>
          <a:xfrm>
            <a:off x="5641387" y="3068054"/>
            <a:ext cx="9092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DNS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5" name="오른쪽 화살표[R] 4">
            <a:extLst>
              <a:ext uri="{FF2B5EF4-FFF2-40B4-BE49-F238E27FC236}">
                <a16:creationId xmlns:a16="http://schemas.microsoft.com/office/drawing/2014/main" id="{DE06A482-6E04-3741-AC79-4984ECE37DBF}"/>
              </a:ext>
            </a:extLst>
          </p:cNvPr>
          <p:cNvSpPr/>
          <p:nvPr/>
        </p:nvSpPr>
        <p:spPr>
          <a:xfrm>
            <a:off x="5370630" y="2437144"/>
            <a:ext cx="1546188" cy="420084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4" name="원통[C] 33">
            <a:extLst>
              <a:ext uri="{FF2B5EF4-FFF2-40B4-BE49-F238E27FC236}">
                <a16:creationId xmlns:a16="http://schemas.microsoft.com/office/drawing/2014/main" id="{66A6D9AD-9EBE-7440-B91B-08DAC7D35B8B}"/>
              </a:ext>
            </a:extLst>
          </p:cNvPr>
          <p:cNvSpPr/>
          <p:nvPr/>
        </p:nvSpPr>
        <p:spPr>
          <a:xfrm>
            <a:off x="5757615" y="2233998"/>
            <a:ext cx="676769" cy="796125"/>
          </a:xfrm>
          <a:prstGeom prst="can">
            <a:avLst>
              <a:gd name="adj" fmla="val 34007"/>
            </a:avLst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54057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3998CEDE-5E20-D54F-A3DF-4BAE9733E619}"/>
              </a:ext>
            </a:extLst>
          </p:cNvPr>
          <p:cNvGrpSpPr/>
          <p:nvPr/>
        </p:nvGrpSpPr>
        <p:grpSpPr>
          <a:xfrm>
            <a:off x="-7974559" y="2415126"/>
            <a:ext cx="4823973" cy="1298661"/>
            <a:chOff x="13180919" y="2415126"/>
            <a:chExt cx="4823973" cy="1298661"/>
          </a:xfrm>
        </p:grpSpPr>
        <p:sp>
          <p:nvSpPr>
            <p:cNvPr id="44" name="오른쪽 화살표[R] 43">
              <a:extLst>
                <a:ext uri="{FF2B5EF4-FFF2-40B4-BE49-F238E27FC236}">
                  <a16:creationId xmlns:a16="http://schemas.microsoft.com/office/drawing/2014/main" id="{3C055A3E-4991-C445-A78A-04F57F4778F5}"/>
                </a:ext>
              </a:extLst>
            </p:cNvPr>
            <p:cNvSpPr/>
            <p:nvPr/>
          </p:nvSpPr>
          <p:spPr>
            <a:xfrm>
              <a:off x="13180919" y="2992212"/>
              <a:ext cx="4823973" cy="721575"/>
            </a:xfrm>
            <a:prstGeom prst="rightArrow">
              <a:avLst>
                <a:gd name="adj1" fmla="val 33405"/>
                <a:gd name="adj2" fmla="val 50000"/>
              </a:avLst>
            </a:prstGeom>
            <a:solidFill>
              <a:srgbClr val="B7C3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A7B6BDC7-6177-8944-9F34-D68FF1ACDB83}"/>
                </a:ext>
              </a:extLst>
            </p:cNvPr>
            <p:cNvGrpSpPr/>
            <p:nvPr/>
          </p:nvGrpSpPr>
          <p:grpSpPr>
            <a:xfrm>
              <a:off x="14078007" y="2415126"/>
              <a:ext cx="3029796" cy="833616"/>
              <a:chOff x="4621422" y="2406959"/>
              <a:chExt cx="658678" cy="833616"/>
            </a:xfrm>
          </p:grpSpPr>
          <p:sp>
            <p:nvSpPr>
              <p:cNvPr id="46" name="모서리가 접힌 도형[F] 45">
                <a:extLst>
                  <a:ext uri="{FF2B5EF4-FFF2-40B4-BE49-F238E27FC236}">
                    <a16:creationId xmlns:a16="http://schemas.microsoft.com/office/drawing/2014/main" id="{9F64DCD1-CE3A-F248-AD62-AE963C6852E4}"/>
                  </a:ext>
                </a:extLst>
              </p:cNvPr>
              <p:cNvSpPr/>
              <p:nvPr/>
            </p:nvSpPr>
            <p:spPr>
              <a:xfrm rot="10800000">
                <a:off x="4662751" y="2406959"/>
                <a:ext cx="567927" cy="671537"/>
              </a:xfrm>
              <a:prstGeom prst="foldedCorner">
                <a:avLst>
                  <a:gd name="adj" fmla="val 22359"/>
                </a:avLst>
              </a:prstGeom>
              <a:solidFill>
                <a:srgbClr val="D4C2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83347BAF-BBDD-8346-ACE0-C7F4FDCE5871}"/>
                  </a:ext>
                </a:extLst>
              </p:cNvPr>
              <p:cNvSpPr txBox="1"/>
              <p:nvPr/>
            </p:nvSpPr>
            <p:spPr>
              <a:xfrm>
                <a:off x="4621422" y="2594244"/>
                <a:ext cx="65867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b="1" dirty="0">
                    <a:solidFill>
                      <a:schemeClr val="bg1"/>
                    </a:solidFill>
                    <a:latin typeface="NanumSquareRoundOTF ExtraBold" panose="020B0600000101010101" pitchFamily="34" charset="-127"/>
                    <a:ea typeface="NanumSquareRoundOTF ExtraBold" panose="020B0600000101010101" pitchFamily="34" charset="-127"/>
                  </a:rPr>
                  <a:t>Google </a:t>
                </a:r>
                <a:r>
                  <a:rPr kumimoji="1" lang="ko-KR" altLang="en-US" b="1" dirty="0">
                    <a:solidFill>
                      <a:schemeClr val="bg1"/>
                    </a:solidFill>
                    <a:latin typeface="NanumSquareRoundOTF ExtraBold" panose="020B0600000101010101" pitchFamily="34" charset="-127"/>
                    <a:ea typeface="NanumSquareRoundOTF ExtraBold" panose="020B0600000101010101" pitchFamily="34" charset="-127"/>
                  </a:rPr>
                  <a:t>페이지 주세요</a:t>
                </a:r>
                <a:r>
                  <a:rPr kumimoji="1" lang="en-US" altLang="ko-KR" b="1" dirty="0">
                    <a:solidFill>
                      <a:schemeClr val="bg1"/>
                    </a:solidFill>
                    <a:latin typeface="NanumSquareRoundOTF ExtraBold" panose="020B0600000101010101" pitchFamily="34" charset="-127"/>
                    <a:ea typeface="NanumSquareRoundOTF ExtraBold" panose="020B0600000101010101" pitchFamily="34" charset="-127"/>
                  </a:rPr>
                  <a:t>!</a:t>
                </a:r>
                <a:endPara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endParaRPr>
              </a:p>
            </p:txBody>
          </p:sp>
        </p:grp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2697800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2896955"/>
            <a:ext cx="636088" cy="6360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9387B8-FAD4-764F-91E6-C755AAD4C4F3}"/>
              </a:ext>
            </a:extLst>
          </p:cNvPr>
          <p:cNvGrpSpPr/>
          <p:nvPr/>
        </p:nvGrpSpPr>
        <p:grpSpPr>
          <a:xfrm>
            <a:off x="8858289" y="2697800"/>
            <a:ext cx="1145397" cy="1409675"/>
            <a:chOff x="4686300" y="1959363"/>
            <a:chExt cx="2819400" cy="346991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9BD56B9D-A916-384A-973C-833697AAD1A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4F8C7F-AD1B-F649-9181-AB0A537F8423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6" name="자유형 25">
                <a:extLst>
                  <a:ext uri="{FF2B5EF4-FFF2-40B4-BE49-F238E27FC236}">
                    <a16:creationId xmlns:a16="http://schemas.microsoft.com/office/drawing/2014/main" id="{6D7FE34C-7F26-7A44-83C6-74ABE8E503B5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7" name="모서리가 둥근 직사각형 26">
                <a:extLst>
                  <a:ext uri="{FF2B5EF4-FFF2-40B4-BE49-F238E27FC236}">
                    <a16:creationId xmlns:a16="http://schemas.microsoft.com/office/drawing/2014/main" id="{FDF65D6D-AF1B-FC43-9EDC-5B9653D4596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8" name="자유형 27">
                <a:extLst>
                  <a:ext uri="{FF2B5EF4-FFF2-40B4-BE49-F238E27FC236}">
                    <a16:creationId xmlns:a16="http://schemas.microsoft.com/office/drawing/2014/main" id="{10F37372-08C5-5141-B68D-942E9B1FCE77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300A55-A15E-4B4C-B44F-373712B475B7}"/>
              </a:ext>
            </a:extLst>
          </p:cNvPr>
          <p:cNvGrpSpPr/>
          <p:nvPr/>
        </p:nvGrpSpPr>
        <p:grpSpPr>
          <a:xfrm>
            <a:off x="9341033" y="3078496"/>
            <a:ext cx="288592" cy="350504"/>
            <a:chOff x="6164264" y="4172165"/>
            <a:chExt cx="779323" cy="946512"/>
          </a:xfrm>
        </p:grpSpPr>
        <p:cxnSp>
          <p:nvCxnSpPr>
            <p:cNvPr id="29" name="직선 연결선[R] 28">
              <a:extLst>
                <a:ext uri="{FF2B5EF4-FFF2-40B4-BE49-F238E27FC236}">
                  <a16:creationId xmlns:a16="http://schemas.microsoft.com/office/drawing/2014/main" id="{1B637A7D-B2E5-B145-BE3F-A3AB2907216C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호 29">
              <a:extLst>
                <a:ext uri="{FF2B5EF4-FFF2-40B4-BE49-F238E27FC236}">
                  <a16:creationId xmlns:a16="http://schemas.microsoft.com/office/drawing/2014/main" id="{2940466C-C1BF-3442-B1A3-C723E4FB980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4BB075AE-6F07-6647-B69B-125CF7E58F8C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0089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4F5C8FD2-6DAF-E144-9506-B6B08DC764E6}"/>
              </a:ext>
            </a:extLst>
          </p:cNvPr>
          <p:cNvGrpSpPr/>
          <p:nvPr/>
        </p:nvGrpSpPr>
        <p:grpSpPr>
          <a:xfrm>
            <a:off x="3699855" y="2415126"/>
            <a:ext cx="4823973" cy="1298661"/>
            <a:chOff x="13180919" y="2415126"/>
            <a:chExt cx="4823973" cy="1298661"/>
          </a:xfrm>
        </p:grpSpPr>
        <p:sp>
          <p:nvSpPr>
            <p:cNvPr id="33" name="오른쪽 화살표[R] 32">
              <a:extLst>
                <a:ext uri="{FF2B5EF4-FFF2-40B4-BE49-F238E27FC236}">
                  <a16:creationId xmlns:a16="http://schemas.microsoft.com/office/drawing/2014/main" id="{2FAEC1E0-DCE6-5147-9A01-F89B5811E5DC}"/>
                </a:ext>
              </a:extLst>
            </p:cNvPr>
            <p:cNvSpPr/>
            <p:nvPr/>
          </p:nvSpPr>
          <p:spPr>
            <a:xfrm>
              <a:off x="13180919" y="2992212"/>
              <a:ext cx="4823973" cy="721575"/>
            </a:xfrm>
            <a:prstGeom prst="rightArrow">
              <a:avLst>
                <a:gd name="adj1" fmla="val 33405"/>
                <a:gd name="adj2" fmla="val 50000"/>
              </a:avLst>
            </a:prstGeom>
            <a:solidFill>
              <a:srgbClr val="B7C3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202DE2FB-3574-424A-9612-65CC5EBF8F54}"/>
                </a:ext>
              </a:extLst>
            </p:cNvPr>
            <p:cNvGrpSpPr/>
            <p:nvPr/>
          </p:nvGrpSpPr>
          <p:grpSpPr>
            <a:xfrm>
              <a:off x="14078007" y="2415126"/>
              <a:ext cx="3029796" cy="833616"/>
              <a:chOff x="4621422" y="2406959"/>
              <a:chExt cx="658678" cy="833616"/>
            </a:xfrm>
          </p:grpSpPr>
          <p:sp>
            <p:nvSpPr>
              <p:cNvPr id="35" name="모서리가 접힌 도형[F] 34">
                <a:extLst>
                  <a:ext uri="{FF2B5EF4-FFF2-40B4-BE49-F238E27FC236}">
                    <a16:creationId xmlns:a16="http://schemas.microsoft.com/office/drawing/2014/main" id="{FB210832-55BD-F649-87E1-CED32BE2B965}"/>
                  </a:ext>
                </a:extLst>
              </p:cNvPr>
              <p:cNvSpPr/>
              <p:nvPr/>
            </p:nvSpPr>
            <p:spPr>
              <a:xfrm rot="10800000">
                <a:off x="4662751" y="2406959"/>
                <a:ext cx="567927" cy="671537"/>
              </a:xfrm>
              <a:prstGeom prst="foldedCorner">
                <a:avLst>
                  <a:gd name="adj" fmla="val 22359"/>
                </a:avLst>
              </a:prstGeom>
              <a:solidFill>
                <a:srgbClr val="D4C2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3BF59CA-4622-A642-8A45-BB1DED22CEB5}"/>
                  </a:ext>
                </a:extLst>
              </p:cNvPr>
              <p:cNvSpPr txBox="1"/>
              <p:nvPr/>
            </p:nvSpPr>
            <p:spPr>
              <a:xfrm>
                <a:off x="4621422" y="2594244"/>
                <a:ext cx="65867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b="1" dirty="0">
                    <a:solidFill>
                      <a:schemeClr val="bg1"/>
                    </a:solidFill>
                    <a:latin typeface="NanumSquareRoundOTF ExtraBold" panose="020B0600000101010101" pitchFamily="34" charset="-127"/>
                    <a:ea typeface="NanumSquareRoundOTF ExtraBold" panose="020B0600000101010101" pitchFamily="34" charset="-127"/>
                  </a:rPr>
                  <a:t>Google </a:t>
                </a:r>
                <a:r>
                  <a:rPr kumimoji="1" lang="ko-KR" altLang="en-US" b="1" dirty="0">
                    <a:solidFill>
                      <a:schemeClr val="bg1"/>
                    </a:solidFill>
                    <a:latin typeface="NanumSquareRoundOTF ExtraBold" panose="020B0600000101010101" pitchFamily="34" charset="-127"/>
                    <a:ea typeface="NanumSquareRoundOTF ExtraBold" panose="020B0600000101010101" pitchFamily="34" charset="-127"/>
                  </a:rPr>
                  <a:t>페이지 주세요</a:t>
                </a:r>
                <a:r>
                  <a:rPr kumimoji="1" lang="en-US" altLang="ko-KR" b="1" dirty="0">
                    <a:solidFill>
                      <a:schemeClr val="bg1"/>
                    </a:solidFill>
                    <a:latin typeface="NanumSquareRoundOTF ExtraBold" panose="020B0600000101010101" pitchFamily="34" charset="-127"/>
                    <a:ea typeface="NanumSquareRoundOTF ExtraBold" panose="020B0600000101010101" pitchFamily="34" charset="-127"/>
                  </a:rPr>
                  <a:t>!</a:t>
                </a:r>
                <a:endPara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endParaRPr>
              </a:p>
            </p:txBody>
          </p:sp>
        </p:grp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2697800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2896955"/>
            <a:ext cx="636088" cy="6360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9387B8-FAD4-764F-91E6-C755AAD4C4F3}"/>
              </a:ext>
            </a:extLst>
          </p:cNvPr>
          <p:cNvGrpSpPr/>
          <p:nvPr/>
        </p:nvGrpSpPr>
        <p:grpSpPr>
          <a:xfrm>
            <a:off x="8858289" y="2697800"/>
            <a:ext cx="1145397" cy="1409675"/>
            <a:chOff x="4686300" y="1959363"/>
            <a:chExt cx="2819400" cy="346991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9BD56B9D-A916-384A-973C-833697AAD1A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4F8C7F-AD1B-F649-9181-AB0A537F8423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6" name="자유형 25">
                <a:extLst>
                  <a:ext uri="{FF2B5EF4-FFF2-40B4-BE49-F238E27FC236}">
                    <a16:creationId xmlns:a16="http://schemas.microsoft.com/office/drawing/2014/main" id="{6D7FE34C-7F26-7A44-83C6-74ABE8E503B5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7" name="모서리가 둥근 직사각형 26">
                <a:extLst>
                  <a:ext uri="{FF2B5EF4-FFF2-40B4-BE49-F238E27FC236}">
                    <a16:creationId xmlns:a16="http://schemas.microsoft.com/office/drawing/2014/main" id="{FDF65D6D-AF1B-FC43-9EDC-5B9653D4596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8" name="자유형 27">
                <a:extLst>
                  <a:ext uri="{FF2B5EF4-FFF2-40B4-BE49-F238E27FC236}">
                    <a16:creationId xmlns:a16="http://schemas.microsoft.com/office/drawing/2014/main" id="{10F37372-08C5-5141-B68D-942E9B1FCE77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300A55-A15E-4B4C-B44F-373712B475B7}"/>
              </a:ext>
            </a:extLst>
          </p:cNvPr>
          <p:cNvGrpSpPr/>
          <p:nvPr/>
        </p:nvGrpSpPr>
        <p:grpSpPr>
          <a:xfrm>
            <a:off x="9341033" y="3078496"/>
            <a:ext cx="288592" cy="350504"/>
            <a:chOff x="6164264" y="4172165"/>
            <a:chExt cx="779323" cy="946512"/>
          </a:xfrm>
        </p:grpSpPr>
        <p:cxnSp>
          <p:nvCxnSpPr>
            <p:cNvPr id="29" name="직선 연결선[R] 28">
              <a:extLst>
                <a:ext uri="{FF2B5EF4-FFF2-40B4-BE49-F238E27FC236}">
                  <a16:creationId xmlns:a16="http://schemas.microsoft.com/office/drawing/2014/main" id="{1B637A7D-B2E5-B145-BE3F-A3AB2907216C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호 29">
              <a:extLst>
                <a:ext uri="{FF2B5EF4-FFF2-40B4-BE49-F238E27FC236}">
                  <a16:creationId xmlns:a16="http://schemas.microsoft.com/office/drawing/2014/main" id="{2940466C-C1BF-3442-B1A3-C723E4FB980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4BB075AE-6F07-6647-B69B-125CF7E58F8C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31719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A6675B5-5A44-EC4E-B150-70A6546CBC69}"/>
              </a:ext>
            </a:extLst>
          </p:cNvPr>
          <p:cNvGrpSpPr/>
          <p:nvPr/>
        </p:nvGrpSpPr>
        <p:grpSpPr>
          <a:xfrm>
            <a:off x="13180919" y="2415126"/>
            <a:ext cx="4823973" cy="1298661"/>
            <a:chOff x="13180919" y="2415126"/>
            <a:chExt cx="4823973" cy="1298661"/>
          </a:xfrm>
        </p:grpSpPr>
        <p:sp>
          <p:nvSpPr>
            <p:cNvPr id="4" name="오른쪽 화살표[R] 3">
              <a:extLst>
                <a:ext uri="{FF2B5EF4-FFF2-40B4-BE49-F238E27FC236}">
                  <a16:creationId xmlns:a16="http://schemas.microsoft.com/office/drawing/2014/main" id="{5F1874BE-BF6E-D74D-91F5-D5D6865DDB94}"/>
                </a:ext>
              </a:extLst>
            </p:cNvPr>
            <p:cNvSpPr/>
            <p:nvPr/>
          </p:nvSpPr>
          <p:spPr>
            <a:xfrm>
              <a:off x="13180919" y="2992212"/>
              <a:ext cx="4823973" cy="721575"/>
            </a:xfrm>
            <a:prstGeom prst="rightArrow">
              <a:avLst>
                <a:gd name="adj1" fmla="val 33405"/>
                <a:gd name="adj2" fmla="val 50000"/>
              </a:avLst>
            </a:prstGeom>
            <a:solidFill>
              <a:srgbClr val="B7C3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BA8AB1A-B49D-C444-814F-EE0E36879A67}"/>
                </a:ext>
              </a:extLst>
            </p:cNvPr>
            <p:cNvGrpSpPr/>
            <p:nvPr/>
          </p:nvGrpSpPr>
          <p:grpSpPr>
            <a:xfrm>
              <a:off x="14078007" y="2415126"/>
              <a:ext cx="3029796" cy="833616"/>
              <a:chOff x="4621422" y="2406959"/>
              <a:chExt cx="658678" cy="833616"/>
            </a:xfrm>
          </p:grpSpPr>
          <p:sp>
            <p:nvSpPr>
              <p:cNvPr id="5" name="모서리가 접힌 도형[F] 4">
                <a:extLst>
                  <a:ext uri="{FF2B5EF4-FFF2-40B4-BE49-F238E27FC236}">
                    <a16:creationId xmlns:a16="http://schemas.microsoft.com/office/drawing/2014/main" id="{881E6CCC-6E78-B740-87C4-3C91C778CDDF}"/>
                  </a:ext>
                </a:extLst>
              </p:cNvPr>
              <p:cNvSpPr/>
              <p:nvPr/>
            </p:nvSpPr>
            <p:spPr>
              <a:xfrm rot="10800000">
                <a:off x="4662751" y="2406959"/>
                <a:ext cx="567927" cy="671537"/>
              </a:xfrm>
              <a:prstGeom prst="foldedCorner">
                <a:avLst>
                  <a:gd name="adj" fmla="val 22359"/>
                </a:avLst>
              </a:prstGeom>
              <a:solidFill>
                <a:srgbClr val="D4C2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3DB0B12-67B4-E14B-8292-BEA15F76F7C1}"/>
                  </a:ext>
                </a:extLst>
              </p:cNvPr>
              <p:cNvSpPr txBox="1"/>
              <p:nvPr/>
            </p:nvSpPr>
            <p:spPr>
              <a:xfrm>
                <a:off x="4621422" y="2594244"/>
                <a:ext cx="65867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b="1" dirty="0">
                    <a:solidFill>
                      <a:schemeClr val="bg1"/>
                    </a:solidFill>
                    <a:latin typeface="NanumSquareRoundOTF ExtraBold" panose="020B0600000101010101" pitchFamily="34" charset="-127"/>
                    <a:ea typeface="NanumSquareRoundOTF ExtraBold" panose="020B0600000101010101" pitchFamily="34" charset="-127"/>
                  </a:rPr>
                  <a:t>Google </a:t>
                </a:r>
                <a:r>
                  <a:rPr kumimoji="1" lang="ko-KR" altLang="en-US" b="1" dirty="0">
                    <a:solidFill>
                      <a:schemeClr val="bg1"/>
                    </a:solidFill>
                    <a:latin typeface="NanumSquareRoundOTF ExtraBold" panose="020B0600000101010101" pitchFamily="34" charset="-127"/>
                    <a:ea typeface="NanumSquareRoundOTF ExtraBold" panose="020B0600000101010101" pitchFamily="34" charset="-127"/>
                  </a:rPr>
                  <a:t>페이지 주세요</a:t>
                </a:r>
                <a:r>
                  <a:rPr kumimoji="1" lang="en-US" altLang="ko-KR" b="1" dirty="0">
                    <a:solidFill>
                      <a:schemeClr val="bg1"/>
                    </a:solidFill>
                    <a:latin typeface="NanumSquareRoundOTF ExtraBold" panose="020B0600000101010101" pitchFamily="34" charset="-127"/>
                    <a:ea typeface="NanumSquareRoundOTF ExtraBold" panose="020B0600000101010101" pitchFamily="34" charset="-127"/>
                  </a:rPr>
                  <a:t>!</a:t>
                </a:r>
                <a:endPara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endParaRPr>
              </a:p>
            </p:txBody>
          </p:sp>
        </p:grpSp>
      </p:grpSp>
      <p:sp>
        <p:nvSpPr>
          <p:cNvPr id="32" name="오른쪽 화살표[R] 31">
            <a:extLst>
              <a:ext uri="{FF2B5EF4-FFF2-40B4-BE49-F238E27FC236}">
                <a16:creationId xmlns:a16="http://schemas.microsoft.com/office/drawing/2014/main" id="{6313F966-C9FA-6042-99FC-513254FB8B63}"/>
              </a:ext>
            </a:extLst>
          </p:cNvPr>
          <p:cNvSpPr/>
          <p:nvPr/>
        </p:nvSpPr>
        <p:spPr>
          <a:xfrm rot="10800000">
            <a:off x="18606607" y="2992212"/>
            <a:ext cx="4823973" cy="721575"/>
          </a:xfrm>
          <a:prstGeom prst="rightArrow">
            <a:avLst>
              <a:gd name="adj1" fmla="val 33405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2697800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2896955"/>
            <a:ext cx="636088" cy="6360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9387B8-FAD4-764F-91E6-C755AAD4C4F3}"/>
              </a:ext>
            </a:extLst>
          </p:cNvPr>
          <p:cNvGrpSpPr/>
          <p:nvPr/>
        </p:nvGrpSpPr>
        <p:grpSpPr>
          <a:xfrm>
            <a:off x="8858289" y="2697800"/>
            <a:ext cx="1145397" cy="1409675"/>
            <a:chOff x="4686300" y="1959363"/>
            <a:chExt cx="2819400" cy="346991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9BD56B9D-A916-384A-973C-833697AAD1A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4F8C7F-AD1B-F649-9181-AB0A537F8423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6" name="자유형 25">
                <a:extLst>
                  <a:ext uri="{FF2B5EF4-FFF2-40B4-BE49-F238E27FC236}">
                    <a16:creationId xmlns:a16="http://schemas.microsoft.com/office/drawing/2014/main" id="{6D7FE34C-7F26-7A44-83C6-74ABE8E503B5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7" name="모서리가 둥근 직사각형 26">
                <a:extLst>
                  <a:ext uri="{FF2B5EF4-FFF2-40B4-BE49-F238E27FC236}">
                    <a16:creationId xmlns:a16="http://schemas.microsoft.com/office/drawing/2014/main" id="{FDF65D6D-AF1B-FC43-9EDC-5B9653D4596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8" name="자유형 27">
                <a:extLst>
                  <a:ext uri="{FF2B5EF4-FFF2-40B4-BE49-F238E27FC236}">
                    <a16:creationId xmlns:a16="http://schemas.microsoft.com/office/drawing/2014/main" id="{10F37372-08C5-5141-B68D-942E9B1FCE77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300A55-A15E-4B4C-B44F-373712B475B7}"/>
              </a:ext>
            </a:extLst>
          </p:cNvPr>
          <p:cNvGrpSpPr/>
          <p:nvPr/>
        </p:nvGrpSpPr>
        <p:grpSpPr>
          <a:xfrm>
            <a:off x="9341033" y="3078496"/>
            <a:ext cx="288592" cy="350504"/>
            <a:chOff x="6164264" y="4172165"/>
            <a:chExt cx="779323" cy="946512"/>
          </a:xfrm>
        </p:grpSpPr>
        <p:cxnSp>
          <p:nvCxnSpPr>
            <p:cNvPr id="29" name="직선 연결선[R] 28">
              <a:extLst>
                <a:ext uri="{FF2B5EF4-FFF2-40B4-BE49-F238E27FC236}">
                  <a16:creationId xmlns:a16="http://schemas.microsoft.com/office/drawing/2014/main" id="{1B637A7D-B2E5-B145-BE3F-A3AB2907216C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호 29">
              <a:extLst>
                <a:ext uri="{FF2B5EF4-FFF2-40B4-BE49-F238E27FC236}">
                  <a16:creationId xmlns:a16="http://schemas.microsoft.com/office/drawing/2014/main" id="{2940466C-C1BF-3442-B1A3-C723E4FB980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4BB075AE-6F07-6647-B69B-125CF7E58F8C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A0FB0A7-9725-D14E-B575-572D18383946}"/>
              </a:ext>
            </a:extLst>
          </p:cNvPr>
          <p:cNvSpPr txBox="1"/>
          <p:nvPr/>
        </p:nvSpPr>
        <p:spPr>
          <a:xfrm>
            <a:off x="10069816" y="2120820"/>
            <a:ext cx="900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b="1" dirty="0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rPr>
              <a:t>!!</a:t>
            </a:r>
            <a:endParaRPr kumimoji="1" lang="ko-KR" altLang="en-US" sz="3600" b="1" dirty="0">
              <a:solidFill>
                <a:srgbClr val="CFACF1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1333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/>
        </p:nvSpPr>
        <p:spPr>
          <a:xfrm>
            <a:off x="6748865" y="3225855"/>
            <a:ext cx="4569572" cy="1663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F89D9"/>
              </a:buClr>
              <a:buSzPts val="1400"/>
            </a:pPr>
            <a:r>
              <a:rPr lang="en-US" altLang="ko-KR" sz="20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·</a:t>
            </a:r>
            <a:r>
              <a:rPr lang="ko-KR" altLang="en-US" sz="20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 </a:t>
            </a:r>
            <a:r>
              <a:rPr lang="ko-KR" sz="20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오리엔테이션</a:t>
            </a:r>
            <a:endParaRPr sz="2000" b="1" dirty="0">
              <a:solidFill>
                <a:schemeClr val="dk1"/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  <a:sym typeface="Arial"/>
            </a:endParaRPr>
          </a:p>
          <a:p>
            <a:pPr lvl="0">
              <a:lnSpc>
                <a:spcPct val="130000"/>
              </a:lnSpc>
              <a:buClr>
                <a:srgbClr val="7F89D9"/>
              </a:buClr>
              <a:buSzPts val="1400"/>
            </a:pPr>
            <a:r>
              <a:rPr lang="en-US" altLang="ko-KR" sz="20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·  </a:t>
            </a:r>
            <a:r>
              <a:rPr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웹 개발이란</a:t>
            </a:r>
            <a:r>
              <a:rPr lang="en-US" altLang="ko-KR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</a:p>
          <a:p>
            <a:pPr>
              <a:lnSpc>
                <a:spcPct val="130000"/>
              </a:lnSpc>
              <a:buClr>
                <a:srgbClr val="7F89D9"/>
              </a:buClr>
              <a:buSzPts val="1400"/>
            </a:pPr>
            <a:r>
              <a:rPr lang="en-US" altLang="ko-KR" sz="20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·  </a:t>
            </a:r>
            <a:r>
              <a:rPr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실습서버 가지고 놀아보기</a:t>
            </a:r>
            <a:endParaRPr lang="en-US" altLang="ko-KR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  <a:sym typeface="Arial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2095460" y="2538010"/>
            <a:ext cx="2340245" cy="59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9DC4FD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Chapter</a:t>
            </a:r>
            <a:endParaRPr sz="1000" b="1" dirty="0">
              <a:solidFill>
                <a:srgbClr val="9DC4FD"/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  <a:sym typeface="Arial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2095460" y="2822995"/>
            <a:ext cx="3386682" cy="67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sym typeface="Arial"/>
              </a:rPr>
              <a:t>웹 개발이 무엇일까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sym typeface="Arial"/>
              </a:rPr>
              <a:t>?</a:t>
            </a:r>
          </a:p>
        </p:txBody>
      </p:sp>
      <p:sp>
        <p:nvSpPr>
          <p:cNvPr id="107" name="Google Shape;107;p14"/>
          <p:cNvSpPr txBox="1"/>
          <p:nvPr/>
        </p:nvSpPr>
        <p:spPr>
          <a:xfrm>
            <a:off x="6709859" y="2576217"/>
            <a:ext cx="2889782" cy="67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sym typeface="Arial"/>
              </a:rPr>
              <a:t>오늘 배울 내용</a:t>
            </a:r>
            <a:endParaRPr sz="1100" dirty="0">
              <a:solidFill>
                <a:schemeClr val="dk1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57" name="오른쪽 화살표[R] 56">
            <a:extLst>
              <a:ext uri="{FF2B5EF4-FFF2-40B4-BE49-F238E27FC236}">
                <a16:creationId xmlns:a16="http://schemas.microsoft.com/office/drawing/2014/main" id="{76D6E046-87B6-F345-9826-1E2F18BC5153}"/>
              </a:ext>
            </a:extLst>
          </p:cNvPr>
          <p:cNvSpPr/>
          <p:nvPr/>
        </p:nvSpPr>
        <p:spPr>
          <a:xfrm rot="10800000">
            <a:off x="3698925" y="2992212"/>
            <a:ext cx="4823973" cy="721575"/>
          </a:xfrm>
          <a:prstGeom prst="rightArrow">
            <a:avLst>
              <a:gd name="adj1" fmla="val 33405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2697800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2896955"/>
            <a:ext cx="636088" cy="6360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9387B8-FAD4-764F-91E6-C755AAD4C4F3}"/>
              </a:ext>
            </a:extLst>
          </p:cNvPr>
          <p:cNvGrpSpPr/>
          <p:nvPr/>
        </p:nvGrpSpPr>
        <p:grpSpPr>
          <a:xfrm>
            <a:off x="8858289" y="2697800"/>
            <a:ext cx="1145397" cy="1409675"/>
            <a:chOff x="4686300" y="1959363"/>
            <a:chExt cx="2819400" cy="346991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9BD56B9D-A916-384A-973C-833697AAD1A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4F8C7F-AD1B-F649-9181-AB0A537F8423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6" name="자유형 25">
                <a:extLst>
                  <a:ext uri="{FF2B5EF4-FFF2-40B4-BE49-F238E27FC236}">
                    <a16:creationId xmlns:a16="http://schemas.microsoft.com/office/drawing/2014/main" id="{6D7FE34C-7F26-7A44-83C6-74ABE8E503B5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7" name="모서리가 둥근 직사각형 26">
                <a:extLst>
                  <a:ext uri="{FF2B5EF4-FFF2-40B4-BE49-F238E27FC236}">
                    <a16:creationId xmlns:a16="http://schemas.microsoft.com/office/drawing/2014/main" id="{FDF65D6D-AF1B-FC43-9EDC-5B9653D4596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8" name="자유형 27">
                <a:extLst>
                  <a:ext uri="{FF2B5EF4-FFF2-40B4-BE49-F238E27FC236}">
                    <a16:creationId xmlns:a16="http://schemas.microsoft.com/office/drawing/2014/main" id="{10F37372-08C5-5141-B68D-942E9B1FCE77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300A55-A15E-4B4C-B44F-373712B475B7}"/>
              </a:ext>
            </a:extLst>
          </p:cNvPr>
          <p:cNvGrpSpPr/>
          <p:nvPr/>
        </p:nvGrpSpPr>
        <p:grpSpPr>
          <a:xfrm>
            <a:off x="9341033" y="3078496"/>
            <a:ext cx="288592" cy="350504"/>
            <a:chOff x="6164264" y="4172165"/>
            <a:chExt cx="779323" cy="946512"/>
          </a:xfrm>
        </p:grpSpPr>
        <p:cxnSp>
          <p:nvCxnSpPr>
            <p:cNvPr id="29" name="직선 연결선[R] 28">
              <a:extLst>
                <a:ext uri="{FF2B5EF4-FFF2-40B4-BE49-F238E27FC236}">
                  <a16:creationId xmlns:a16="http://schemas.microsoft.com/office/drawing/2014/main" id="{1B637A7D-B2E5-B145-BE3F-A3AB2907216C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호 29">
              <a:extLst>
                <a:ext uri="{FF2B5EF4-FFF2-40B4-BE49-F238E27FC236}">
                  <a16:creationId xmlns:a16="http://schemas.microsoft.com/office/drawing/2014/main" id="{2940466C-C1BF-3442-B1A3-C723E4FB980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4BB075AE-6F07-6647-B69B-125CF7E58F8C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1A4485A0-A5FF-D544-822D-862BA1BD561B}"/>
              </a:ext>
            </a:extLst>
          </p:cNvPr>
          <p:cNvGrpSpPr/>
          <p:nvPr/>
        </p:nvGrpSpPr>
        <p:grpSpPr>
          <a:xfrm>
            <a:off x="15861984" y="2415126"/>
            <a:ext cx="658678" cy="671537"/>
            <a:chOff x="4621422" y="2406959"/>
            <a:chExt cx="658678" cy="671537"/>
          </a:xfrm>
        </p:grpSpPr>
        <p:sp>
          <p:nvSpPr>
            <p:cNvPr id="77" name="모서리가 접힌 도형[F] 76">
              <a:extLst>
                <a:ext uri="{FF2B5EF4-FFF2-40B4-BE49-F238E27FC236}">
                  <a16:creationId xmlns:a16="http://schemas.microsoft.com/office/drawing/2014/main" id="{30407CA3-ACBA-624A-8FAC-8F38D7D2F91E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36D14AD-4CA4-EC4E-8DE8-218994AA9A5F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1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6D0BE409-11B6-DC43-B88C-CADA85A82699}"/>
              </a:ext>
            </a:extLst>
          </p:cNvPr>
          <p:cNvGrpSpPr/>
          <p:nvPr/>
        </p:nvGrpSpPr>
        <p:grpSpPr>
          <a:xfrm>
            <a:off x="19901603" y="2415126"/>
            <a:ext cx="658678" cy="671537"/>
            <a:chOff x="4621422" y="2406959"/>
            <a:chExt cx="658678" cy="671537"/>
          </a:xfrm>
        </p:grpSpPr>
        <p:sp>
          <p:nvSpPr>
            <p:cNvPr id="80" name="모서리가 접힌 도형[F] 79">
              <a:extLst>
                <a:ext uri="{FF2B5EF4-FFF2-40B4-BE49-F238E27FC236}">
                  <a16:creationId xmlns:a16="http://schemas.microsoft.com/office/drawing/2014/main" id="{178319A6-E0EB-274D-BDD3-7A6B696E23D3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0342D4A-F512-774B-A28E-AAD5C8F3423C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2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6C2FA879-355F-5844-9066-9A7039002F46}"/>
              </a:ext>
            </a:extLst>
          </p:cNvPr>
          <p:cNvGrpSpPr/>
          <p:nvPr/>
        </p:nvGrpSpPr>
        <p:grpSpPr>
          <a:xfrm>
            <a:off x="24775454" y="2415126"/>
            <a:ext cx="658678" cy="671537"/>
            <a:chOff x="4617375" y="2406959"/>
            <a:chExt cx="658678" cy="671537"/>
          </a:xfrm>
        </p:grpSpPr>
        <p:sp>
          <p:nvSpPr>
            <p:cNvPr id="83" name="모서리가 접힌 도형[F] 82">
              <a:extLst>
                <a:ext uri="{FF2B5EF4-FFF2-40B4-BE49-F238E27FC236}">
                  <a16:creationId xmlns:a16="http://schemas.microsoft.com/office/drawing/2014/main" id="{F1EA70B0-9D87-3747-94EE-4F61B2739527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83E160C7-D1CC-E944-BDC4-8FC0D97C9D19}"/>
                </a:ext>
              </a:extLst>
            </p:cNvPr>
            <p:cNvSpPr txBox="1"/>
            <p:nvPr/>
          </p:nvSpPr>
          <p:spPr>
            <a:xfrm>
              <a:off x="4617375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3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3989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5F1874BE-BF6E-D74D-91F5-D5D6865DDB94}"/>
              </a:ext>
            </a:extLst>
          </p:cNvPr>
          <p:cNvSpPr/>
          <p:nvPr/>
        </p:nvSpPr>
        <p:spPr>
          <a:xfrm rot="10800000">
            <a:off x="3698925" y="2992212"/>
            <a:ext cx="4823973" cy="721575"/>
          </a:xfrm>
          <a:prstGeom prst="rightArrow">
            <a:avLst>
              <a:gd name="adj1" fmla="val 33405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BA8AB1A-B49D-C444-814F-EE0E36879A67}"/>
              </a:ext>
            </a:extLst>
          </p:cNvPr>
          <p:cNvGrpSpPr/>
          <p:nvPr/>
        </p:nvGrpSpPr>
        <p:grpSpPr>
          <a:xfrm>
            <a:off x="4881752" y="2415126"/>
            <a:ext cx="658678" cy="671537"/>
            <a:chOff x="4621422" y="2406959"/>
            <a:chExt cx="658678" cy="671537"/>
          </a:xfrm>
        </p:grpSpPr>
        <p:sp>
          <p:nvSpPr>
            <p:cNvPr id="5" name="모서리가 접힌 도형[F] 4">
              <a:extLst>
                <a:ext uri="{FF2B5EF4-FFF2-40B4-BE49-F238E27FC236}">
                  <a16:creationId xmlns:a16="http://schemas.microsoft.com/office/drawing/2014/main" id="{881E6CCC-6E78-B740-87C4-3C91C778CDDF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DB0B12-67B4-E14B-8292-BEA15F76F7C1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1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BD79F38-8B8C-4847-AFE5-B5BBF7D1D0A4}"/>
              </a:ext>
            </a:extLst>
          </p:cNvPr>
          <p:cNvGrpSpPr/>
          <p:nvPr/>
        </p:nvGrpSpPr>
        <p:grpSpPr>
          <a:xfrm>
            <a:off x="5746449" y="2415126"/>
            <a:ext cx="658678" cy="671537"/>
            <a:chOff x="4621422" y="2406959"/>
            <a:chExt cx="658678" cy="671537"/>
          </a:xfrm>
        </p:grpSpPr>
        <p:sp>
          <p:nvSpPr>
            <p:cNvPr id="33" name="모서리가 접힌 도형[F] 32">
              <a:extLst>
                <a:ext uri="{FF2B5EF4-FFF2-40B4-BE49-F238E27FC236}">
                  <a16:creationId xmlns:a16="http://schemas.microsoft.com/office/drawing/2014/main" id="{AD530E8B-4025-4849-8508-C7A18D07B04D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09239E-80F7-E941-9AA1-5E193A4DED71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2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C5B29A1E-517A-B842-A52D-5E3E7DEDFFA8}"/>
              </a:ext>
            </a:extLst>
          </p:cNvPr>
          <p:cNvGrpSpPr/>
          <p:nvPr/>
        </p:nvGrpSpPr>
        <p:grpSpPr>
          <a:xfrm>
            <a:off x="6607100" y="2415126"/>
            <a:ext cx="658678" cy="671537"/>
            <a:chOff x="4617375" y="2406959"/>
            <a:chExt cx="658678" cy="671537"/>
          </a:xfrm>
        </p:grpSpPr>
        <p:sp>
          <p:nvSpPr>
            <p:cNvPr id="36" name="모서리가 접힌 도형[F] 35">
              <a:extLst>
                <a:ext uri="{FF2B5EF4-FFF2-40B4-BE49-F238E27FC236}">
                  <a16:creationId xmlns:a16="http://schemas.microsoft.com/office/drawing/2014/main" id="{16722D71-F14B-E942-8CC1-3AE4FF99F1D4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B6ECD99-5615-AC4D-9F9E-92A703D6B304}"/>
                </a:ext>
              </a:extLst>
            </p:cNvPr>
            <p:cNvSpPr txBox="1"/>
            <p:nvPr/>
          </p:nvSpPr>
          <p:spPr>
            <a:xfrm>
              <a:off x="4617375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3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2697800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2896955"/>
            <a:ext cx="636088" cy="6360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9387B8-FAD4-764F-91E6-C755AAD4C4F3}"/>
              </a:ext>
            </a:extLst>
          </p:cNvPr>
          <p:cNvGrpSpPr/>
          <p:nvPr/>
        </p:nvGrpSpPr>
        <p:grpSpPr>
          <a:xfrm>
            <a:off x="8858289" y="2697800"/>
            <a:ext cx="1145397" cy="1409675"/>
            <a:chOff x="4686300" y="1959363"/>
            <a:chExt cx="2819400" cy="346991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9BD56B9D-A916-384A-973C-833697AAD1A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4F8C7F-AD1B-F649-9181-AB0A537F8423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6" name="자유형 25">
                <a:extLst>
                  <a:ext uri="{FF2B5EF4-FFF2-40B4-BE49-F238E27FC236}">
                    <a16:creationId xmlns:a16="http://schemas.microsoft.com/office/drawing/2014/main" id="{6D7FE34C-7F26-7A44-83C6-74ABE8E503B5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7" name="모서리가 둥근 직사각형 26">
                <a:extLst>
                  <a:ext uri="{FF2B5EF4-FFF2-40B4-BE49-F238E27FC236}">
                    <a16:creationId xmlns:a16="http://schemas.microsoft.com/office/drawing/2014/main" id="{FDF65D6D-AF1B-FC43-9EDC-5B9653D4596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8" name="자유형 27">
                <a:extLst>
                  <a:ext uri="{FF2B5EF4-FFF2-40B4-BE49-F238E27FC236}">
                    <a16:creationId xmlns:a16="http://schemas.microsoft.com/office/drawing/2014/main" id="{10F37372-08C5-5141-B68D-942E9B1FCE77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300A55-A15E-4B4C-B44F-373712B475B7}"/>
              </a:ext>
            </a:extLst>
          </p:cNvPr>
          <p:cNvGrpSpPr/>
          <p:nvPr/>
        </p:nvGrpSpPr>
        <p:grpSpPr>
          <a:xfrm>
            <a:off x="9341033" y="3078496"/>
            <a:ext cx="288592" cy="350504"/>
            <a:chOff x="6164264" y="4172165"/>
            <a:chExt cx="779323" cy="946512"/>
          </a:xfrm>
        </p:grpSpPr>
        <p:cxnSp>
          <p:nvCxnSpPr>
            <p:cNvPr id="29" name="직선 연결선[R] 28">
              <a:extLst>
                <a:ext uri="{FF2B5EF4-FFF2-40B4-BE49-F238E27FC236}">
                  <a16:creationId xmlns:a16="http://schemas.microsoft.com/office/drawing/2014/main" id="{1B637A7D-B2E5-B145-BE3F-A3AB2907216C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호 29">
              <a:extLst>
                <a:ext uri="{FF2B5EF4-FFF2-40B4-BE49-F238E27FC236}">
                  <a16:creationId xmlns:a16="http://schemas.microsoft.com/office/drawing/2014/main" id="{2940466C-C1BF-3442-B1A3-C723E4FB980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4BB075AE-6F07-6647-B69B-125CF7E58F8C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35205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22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657144" y="1675152"/>
            <a:ext cx="28777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HTML,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Javascript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, CSS</a:t>
            </a:r>
            <a:r>
              <a:rPr kumimoji="1"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,</a:t>
            </a:r>
            <a:endParaRPr kumimoji="1" lang="en-US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pPr algn="ctr"/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기타 홈페이지를 위한 파일들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5F1874BE-BF6E-D74D-91F5-D5D6865DDB94}"/>
              </a:ext>
            </a:extLst>
          </p:cNvPr>
          <p:cNvSpPr/>
          <p:nvPr/>
        </p:nvSpPr>
        <p:spPr>
          <a:xfrm rot="10800000">
            <a:off x="3698925" y="2992212"/>
            <a:ext cx="4823973" cy="721575"/>
          </a:xfrm>
          <a:prstGeom prst="rightArrow">
            <a:avLst>
              <a:gd name="adj1" fmla="val 33405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BA8AB1A-B49D-C444-814F-EE0E36879A67}"/>
              </a:ext>
            </a:extLst>
          </p:cNvPr>
          <p:cNvGrpSpPr/>
          <p:nvPr/>
        </p:nvGrpSpPr>
        <p:grpSpPr>
          <a:xfrm>
            <a:off x="4881752" y="2415126"/>
            <a:ext cx="658678" cy="671537"/>
            <a:chOff x="4621422" y="2406959"/>
            <a:chExt cx="658678" cy="671537"/>
          </a:xfrm>
        </p:grpSpPr>
        <p:sp>
          <p:nvSpPr>
            <p:cNvPr id="5" name="모서리가 접힌 도형[F] 4">
              <a:extLst>
                <a:ext uri="{FF2B5EF4-FFF2-40B4-BE49-F238E27FC236}">
                  <a16:creationId xmlns:a16="http://schemas.microsoft.com/office/drawing/2014/main" id="{881E6CCC-6E78-B740-87C4-3C91C778CDDF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DB0B12-67B4-E14B-8292-BEA15F76F7C1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1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BD79F38-8B8C-4847-AFE5-B5BBF7D1D0A4}"/>
              </a:ext>
            </a:extLst>
          </p:cNvPr>
          <p:cNvGrpSpPr/>
          <p:nvPr/>
        </p:nvGrpSpPr>
        <p:grpSpPr>
          <a:xfrm>
            <a:off x="5746449" y="2415126"/>
            <a:ext cx="658678" cy="671537"/>
            <a:chOff x="4621422" y="2406959"/>
            <a:chExt cx="658678" cy="671537"/>
          </a:xfrm>
        </p:grpSpPr>
        <p:sp>
          <p:nvSpPr>
            <p:cNvPr id="33" name="모서리가 접힌 도형[F] 32">
              <a:extLst>
                <a:ext uri="{FF2B5EF4-FFF2-40B4-BE49-F238E27FC236}">
                  <a16:creationId xmlns:a16="http://schemas.microsoft.com/office/drawing/2014/main" id="{AD530E8B-4025-4849-8508-C7A18D07B04D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09239E-80F7-E941-9AA1-5E193A4DED71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2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C5B29A1E-517A-B842-A52D-5E3E7DEDFFA8}"/>
              </a:ext>
            </a:extLst>
          </p:cNvPr>
          <p:cNvGrpSpPr/>
          <p:nvPr/>
        </p:nvGrpSpPr>
        <p:grpSpPr>
          <a:xfrm>
            <a:off x="6607100" y="2415126"/>
            <a:ext cx="658678" cy="671537"/>
            <a:chOff x="4617375" y="2406959"/>
            <a:chExt cx="658678" cy="671537"/>
          </a:xfrm>
        </p:grpSpPr>
        <p:sp>
          <p:nvSpPr>
            <p:cNvPr id="36" name="모서리가 접힌 도형[F] 35">
              <a:extLst>
                <a:ext uri="{FF2B5EF4-FFF2-40B4-BE49-F238E27FC236}">
                  <a16:creationId xmlns:a16="http://schemas.microsoft.com/office/drawing/2014/main" id="{16722D71-F14B-E942-8CC1-3AE4FF99F1D4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B6ECD99-5615-AC4D-9F9E-92A703D6B304}"/>
                </a:ext>
              </a:extLst>
            </p:cNvPr>
            <p:cNvSpPr txBox="1"/>
            <p:nvPr/>
          </p:nvSpPr>
          <p:spPr>
            <a:xfrm>
              <a:off x="4617375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3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2147892" y="2697800"/>
            <a:ext cx="1145397" cy="1409675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2896955"/>
            <a:ext cx="636088" cy="6360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9387B8-FAD4-764F-91E6-C755AAD4C4F3}"/>
              </a:ext>
            </a:extLst>
          </p:cNvPr>
          <p:cNvGrpSpPr/>
          <p:nvPr/>
        </p:nvGrpSpPr>
        <p:grpSpPr>
          <a:xfrm>
            <a:off x="8858289" y="2697800"/>
            <a:ext cx="1145397" cy="1409675"/>
            <a:chOff x="4686300" y="1959363"/>
            <a:chExt cx="2819400" cy="346991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9BD56B9D-A916-384A-973C-833697AAD1A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4F8C7F-AD1B-F649-9181-AB0A537F8423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6" name="자유형 25">
                <a:extLst>
                  <a:ext uri="{FF2B5EF4-FFF2-40B4-BE49-F238E27FC236}">
                    <a16:creationId xmlns:a16="http://schemas.microsoft.com/office/drawing/2014/main" id="{6D7FE34C-7F26-7A44-83C6-74ABE8E503B5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7" name="모서리가 둥근 직사각형 26">
                <a:extLst>
                  <a:ext uri="{FF2B5EF4-FFF2-40B4-BE49-F238E27FC236}">
                    <a16:creationId xmlns:a16="http://schemas.microsoft.com/office/drawing/2014/main" id="{FDF65D6D-AF1B-FC43-9EDC-5B9653D4596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8" name="자유형 27">
                <a:extLst>
                  <a:ext uri="{FF2B5EF4-FFF2-40B4-BE49-F238E27FC236}">
                    <a16:creationId xmlns:a16="http://schemas.microsoft.com/office/drawing/2014/main" id="{10F37372-08C5-5141-B68D-942E9B1FCE77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300A55-A15E-4B4C-B44F-373712B475B7}"/>
              </a:ext>
            </a:extLst>
          </p:cNvPr>
          <p:cNvGrpSpPr/>
          <p:nvPr/>
        </p:nvGrpSpPr>
        <p:grpSpPr>
          <a:xfrm>
            <a:off x="9341033" y="3078496"/>
            <a:ext cx="288592" cy="350504"/>
            <a:chOff x="6164264" y="4172165"/>
            <a:chExt cx="779323" cy="946512"/>
          </a:xfrm>
        </p:grpSpPr>
        <p:cxnSp>
          <p:nvCxnSpPr>
            <p:cNvPr id="29" name="직선 연결선[R] 28">
              <a:extLst>
                <a:ext uri="{FF2B5EF4-FFF2-40B4-BE49-F238E27FC236}">
                  <a16:creationId xmlns:a16="http://schemas.microsoft.com/office/drawing/2014/main" id="{1B637A7D-B2E5-B145-BE3F-A3AB2907216C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호 29">
              <a:extLst>
                <a:ext uri="{FF2B5EF4-FFF2-40B4-BE49-F238E27FC236}">
                  <a16:creationId xmlns:a16="http://schemas.microsoft.com/office/drawing/2014/main" id="{2940466C-C1BF-3442-B1A3-C723E4FB980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4BB075AE-6F07-6647-B69B-125CF7E58F8C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2876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23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5F1874BE-BF6E-D74D-91F5-D5D6865DDB94}"/>
              </a:ext>
            </a:extLst>
          </p:cNvPr>
          <p:cNvSpPr/>
          <p:nvPr/>
        </p:nvSpPr>
        <p:spPr>
          <a:xfrm rot="10800000">
            <a:off x="3698925" y="2992212"/>
            <a:ext cx="4823973" cy="721575"/>
          </a:xfrm>
          <a:prstGeom prst="rightArrow">
            <a:avLst>
              <a:gd name="adj1" fmla="val 33405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BA8AB1A-B49D-C444-814F-EE0E36879A67}"/>
              </a:ext>
            </a:extLst>
          </p:cNvPr>
          <p:cNvGrpSpPr/>
          <p:nvPr/>
        </p:nvGrpSpPr>
        <p:grpSpPr>
          <a:xfrm>
            <a:off x="-12937285" y="2415126"/>
            <a:ext cx="658678" cy="671537"/>
            <a:chOff x="4621422" y="2406959"/>
            <a:chExt cx="658678" cy="671537"/>
          </a:xfrm>
        </p:grpSpPr>
        <p:sp>
          <p:nvSpPr>
            <p:cNvPr id="5" name="모서리가 접힌 도형[F] 4">
              <a:extLst>
                <a:ext uri="{FF2B5EF4-FFF2-40B4-BE49-F238E27FC236}">
                  <a16:creationId xmlns:a16="http://schemas.microsoft.com/office/drawing/2014/main" id="{881E6CCC-6E78-B740-87C4-3C91C778CDDF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DB0B12-67B4-E14B-8292-BEA15F76F7C1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1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BD79F38-8B8C-4847-AFE5-B5BBF7D1D0A4}"/>
              </a:ext>
            </a:extLst>
          </p:cNvPr>
          <p:cNvGrpSpPr/>
          <p:nvPr/>
        </p:nvGrpSpPr>
        <p:grpSpPr>
          <a:xfrm>
            <a:off x="-8567388" y="2415126"/>
            <a:ext cx="658678" cy="671537"/>
            <a:chOff x="4621422" y="2406959"/>
            <a:chExt cx="658678" cy="671537"/>
          </a:xfrm>
        </p:grpSpPr>
        <p:sp>
          <p:nvSpPr>
            <p:cNvPr id="33" name="모서리가 접힌 도형[F] 32">
              <a:extLst>
                <a:ext uri="{FF2B5EF4-FFF2-40B4-BE49-F238E27FC236}">
                  <a16:creationId xmlns:a16="http://schemas.microsoft.com/office/drawing/2014/main" id="{AD530E8B-4025-4849-8508-C7A18D07B04D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09239E-80F7-E941-9AA1-5E193A4DED71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2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C5B29A1E-517A-B842-A52D-5E3E7DEDFFA8}"/>
              </a:ext>
            </a:extLst>
          </p:cNvPr>
          <p:cNvGrpSpPr/>
          <p:nvPr/>
        </p:nvGrpSpPr>
        <p:grpSpPr>
          <a:xfrm>
            <a:off x="-4692271" y="2415126"/>
            <a:ext cx="658678" cy="671537"/>
            <a:chOff x="4617375" y="2406959"/>
            <a:chExt cx="658678" cy="671537"/>
          </a:xfrm>
        </p:grpSpPr>
        <p:sp>
          <p:nvSpPr>
            <p:cNvPr id="36" name="모서리가 접힌 도형[F] 35">
              <a:extLst>
                <a:ext uri="{FF2B5EF4-FFF2-40B4-BE49-F238E27FC236}">
                  <a16:creationId xmlns:a16="http://schemas.microsoft.com/office/drawing/2014/main" id="{16722D71-F14B-E942-8CC1-3AE4FF99F1D4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B6ECD99-5615-AC4D-9F9E-92A703D6B304}"/>
                </a:ext>
              </a:extLst>
            </p:cNvPr>
            <p:cNvSpPr txBox="1"/>
            <p:nvPr/>
          </p:nvSpPr>
          <p:spPr>
            <a:xfrm>
              <a:off x="4617375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3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E38D3822-8524-294A-A069-DA42360AF33B}"/>
              </a:ext>
            </a:extLst>
          </p:cNvPr>
          <p:cNvSpPr/>
          <p:nvPr/>
        </p:nvSpPr>
        <p:spPr>
          <a:xfrm>
            <a:off x="2188641" y="2750895"/>
            <a:ext cx="1065049" cy="905957"/>
          </a:xfrm>
          <a:prstGeom prst="roundRect">
            <a:avLst>
              <a:gd name="adj" fmla="val 1122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자유형 19">
            <a:extLst>
              <a:ext uri="{FF2B5EF4-FFF2-40B4-BE49-F238E27FC236}">
                <a16:creationId xmlns:a16="http://schemas.microsoft.com/office/drawing/2014/main" id="{B9BE001A-8721-AD44-A2C6-741B2E9ED6B6}"/>
              </a:ext>
            </a:extLst>
          </p:cNvPr>
          <p:cNvSpPr/>
          <p:nvPr/>
        </p:nvSpPr>
        <p:spPr>
          <a:xfrm>
            <a:off x="2147892" y="2697800"/>
            <a:ext cx="1145397" cy="995181"/>
          </a:xfrm>
          <a:custGeom>
            <a:avLst/>
            <a:gdLst>
              <a:gd name="connsiteX0" fmla="*/ 288389 w 1923394"/>
              <a:gd name="connsiteY0" fmla="*/ 103315 h 1671145"/>
              <a:gd name="connsiteX1" fmla="*/ 110407 w 1923394"/>
              <a:gd name="connsiteY1" fmla="*/ 281297 h 1671145"/>
              <a:gd name="connsiteX2" fmla="*/ 110407 w 1923394"/>
              <a:gd name="connsiteY2" fmla="*/ 1389846 h 1671145"/>
              <a:gd name="connsiteX3" fmla="*/ 288389 w 1923394"/>
              <a:gd name="connsiteY3" fmla="*/ 1567828 h 1671145"/>
              <a:gd name="connsiteX4" fmla="*/ 1635005 w 1923394"/>
              <a:gd name="connsiteY4" fmla="*/ 1567828 h 1671145"/>
              <a:gd name="connsiteX5" fmla="*/ 1812987 w 1923394"/>
              <a:gd name="connsiteY5" fmla="*/ 1389846 h 1671145"/>
              <a:gd name="connsiteX6" fmla="*/ 1812987 w 1923394"/>
              <a:gd name="connsiteY6" fmla="*/ 281297 h 1671145"/>
              <a:gd name="connsiteX7" fmla="*/ 1635005 w 1923394"/>
              <a:gd name="connsiteY7" fmla="*/ 103315 h 1671145"/>
              <a:gd name="connsiteX8" fmla="*/ 278530 w 1923394"/>
              <a:gd name="connsiteY8" fmla="*/ 0 h 1671145"/>
              <a:gd name="connsiteX9" fmla="*/ 1644864 w 1923394"/>
              <a:gd name="connsiteY9" fmla="*/ 0 h 1671145"/>
              <a:gd name="connsiteX10" fmla="*/ 1923394 w 1923394"/>
              <a:gd name="connsiteY10" fmla="*/ 278530 h 1671145"/>
              <a:gd name="connsiteX11" fmla="*/ 1923394 w 1923394"/>
              <a:gd name="connsiteY11" fmla="*/ 1392615 h 1671145"/>
              <a:gd name="connsiteX12" fmla="*/ 1644864 w 1923394"/>
              <a:gd name="connsiteY12" fmla="*/ 1671145 h 1671145"/>
              <a:gd name="connsiteX13" fmla="*/ 278530 w 1923394"/>
              <a:gd name="connsiteY13" fmla="*/ 1671145 h 1671145"/>
              <a:gd name="connsiteX14" fmla="*/ 0 w 1923394"/>
              <a:gd name="connsiteY14" fmla="*/ 1392615 h 1671145"/>
              <a:gd name="connsiteX15" fmla="*/ 0 w 1923394"/>
              <a:gd name="connsiteY15" fmla="*/ 278530 h 1671145"/>
              <a:gd name="connsiteX16" fmla="*/ 278530 w 1923394"/>
              <a:gd name="connsiteY16" fmla="*/ 0 h 1671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23394" h="1671145">
                <a:moveTo>
                  <a:pt x="288389" y="103315"/>
                </a:moveTo>
                <a:cubicBezTo>
                  <a:pt x="190092" y="103315"/>
                  <a:pt x="110407" y="183000"/>
                  <a:pt x="110407" y="281297"/>
                </a:cubicBezTo>
                <a:lnTo>
                  <a:pt x="110407" y="1389846"/>
                </a:lnTo>
                <a:cubicBezTo>
                  <a:pt x="110407" y="1488143"/>
                  <a:pt x="190092" y="1567828"/>
                  <a:pt x="288389" y="1567828"/>
                </a:cubicBezTo>
                <a:lnTo>
                  <a:pt x="1635005" y="1567828"/>
                </a:lnTo>
                <a:cubicBezTo>
                  <a:pt x="1733302" y="1567828"/>
                  <a:pt x="1812987" y="1488143"/>
                  <a:pt x="1812987" y="1389846"/>
                </a:cubicBezTo>
                <a:lnTo>
                  <a:pt x="1812987" y="281297"/>
                </a:lnTo>
                <a:cubicBezTo>
                  <a:pt x="1812987" y="183000"/>
                  <a:pt x="1733302" y="103315"/>
                  <a:pt x="1635005" y="103315"/>
                </a:cubicBezTo>
                <a:close/>
                <a:moveTo>
                  <a:pt x="278530" y="0"/>
                </a:moveTo>
                <a:lnTo>
                  <a:pt x="1644864" y="0"/>
                </a:lnTo>
                <a:cubicBezTo>
                  <a:pt x="1798692" y="0"/>
                  <a:pt x="1923394" y="124702"/>
                  <a:pt x="1923394" y="278530"/>
                </a:cubicBezTo>
                <a:lnTo>
                  <a:pt x="1923394" y="1392615"/>
                </a:lnTo>
                <a:cubicBezTo>
                  <a:pt x="1923394" y="1546443"/>
                  <a:pt x="1798692" y="1671145"/>
                  <a:pt x="1644864" y="1671145"/>
                </a:cubicBezTo>
                <a:lnTo>
                  <a:pt x="278530" y="1671145"/>
                </a:lnTo>
                <a:cubicBezTo>
                  <a:pt x="124702" y="1671145"/>
                  <a:pt x="0" y="1546443"/>
                  <a:pt x="0" y="1392615"/>
                </a:cubicBezTo>
                <a:lnTo>
                  <a:pt x="0" y="278530"/>
                </a:lnTo>
                <a:cubicBezTo>
                  <a:pt x="0" y="124702"/>
                  <a:pt x="124702" y="0"/>
                  <a:pt x="278530" y="0"/>
                </a:cubicBezTo>
                <a:close/>
              </a:path>
            </a:pathLst>
          </a:cu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21" name="모서리가 둥근 직사각형 20">
            <a:extLst>
              <a:ext uri="{FF2B5EF4-FFF2-40B4-BE49-F238E27FC236}">
                <a16:creationId xmlns:a16="http://schemas.microsoft.com/office/drawing/2014/main" id="{81F19E19-9CF4-774F-AF07-EA179A84C7CB}"/>
              </a:ext>
            </a:extLst>
          </p:cNvPr>
          <p:cNvSpPr/>
          <p:nvPr/>
        </p:nvSpPr>
        <p:spPr>
          <a:xfrm>
            <a:off x="2220059" y="3945144"/>
            <a:ext cx="631863" cy="162331"/>
          </a:xfrm>
          <a:prstGeom prst="roundRect">
            <a:avLst>
              <a:gd name="adj" fmla="val 26771"/>
            </a:avLst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40D8BB94-8A78-074B-BE50-324769640A43}"/>
              </a:ext>
            </a:extLst>
          </p:cNvPr>
          <p:cNvSpPr/>
          <p:nvPr/>
        </p:nvSpPr>
        <p:spPr>
          <a:xfrm rot="6300000">
            <a:off x="2346989" y="3737897"/>
            <a:ext cx="235534" cy="162331"/>
          </a:xfrm>
          <a:custGeom>
            <a:avLst/>
            <a:gdLst>
              <a:gd name="connsiteX0" fmla="*/ 73040 w 395517"/>
              <a:gd name="connsiteY0" fmla="*/ 272592 h 272592"/>
              <a:gd name="connsiteX1" fmla="*/ 0 w 395517"/>
              <a:gd name="connsiteY1" fmla="*/ 0 h 272592"/>
              <a:gd name="connsiteX2" fmla="*/ 322476 w 395517"/>
              <a:gd name="connsiteY2" fmla="*/ 0 h 272592"/>
              <a:gd name="connsiteX3" fmla="*/ 395517 w 395517"/>
              <a:gd name="connsiteY3" fmla="*/ 272592 h 272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517" h="272592">
                <a:moveTo>
                  <a:pt x="73040" y="272592"/>
                </a:moveTo>
                <a:lnTo>
                  <a:pt x="0" y="0"/>
                </a:lnTo>
                <a:lnTo>
                  <a:pt x="322476" y="0"/>
                </a:lnTo>
                <a:lnTo>
                  <a:pt x="395517" y="272592"/>
                </a:lnTo>
                <a:close/>
              </a:path>
            </a:pathLst>
          </a:cu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546" y="2896955"/>
            <a:ext cx="636088" cy="63608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207553-1193-0346-AEA8-DE7B4D6AF481}"/>
              </a:ext>
            </a:extLst>
          </p:cNvPr>
          <p:cNvSpPr/>
          <p:nvPr/>
        </p:nvSpPr>
        <p:spPr>
          <a:xfrm>
            <a:off x="8639746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A70ABB7-7724-BB42-BA1A-DD0BEC38D287}"/>
              </a:ext>
            </a:extLst>
          </p:cNvPr>
          <p:cNvSpPr/>
          <p:nvPr/>
        </p:nvSpPr>
        <p:spPr>
          <a:xfrm>
            <a:off x="1929348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F9387B8-FAD4-764F-91E6-C755AAD4C4F3}"/>
              </a:ext>
            </a:extLst>
          </p:cNvPr>
          <p:cNvGrpSpPr/>
          <p:nvPr/>
        </p:nvGrpSpPr>
        <p:grpSpPr>
          <a:xfrm>
            <a:off x="8858289" y="2697800"/>
            <a:ext cx="1145397" cy="1409675"/>
            <a:chOff x="4686300" y="1959363"/>
            <a:chExt cx="2819400" cy="346991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9BD56B9D-A916-384A-973C-833697AAD1A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4F8C7F-AD1B-F649-9181-AB0A537F8423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6" name="자유형 25">
                <a:extLst>
                  <a:ext uri="{FF2B5EF4-FFF2-40B4-BE49-F238E27FC236}">
                    <a16:creationId xmlns:a16="http://schemas.microsoft.com/office/drawing/2014/main" id="{6D7FE34C-7F26-7A44-83C6-74ABE8E503B5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7" name="모서리가 둥근 직사각형 26">
                <a:extLst>
                  <a:ext uri="{FF2B5EF4-FFF2-40B4-BE49-F238E27FC236}">
                    <a16:creationId xmlns:a16="http://schemas.microsoft.com/office/drawing/2014/main" id="{FDF65D6D-AF1B-FC43-9EDC-5B9653D4596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8" name="자유형 27">
                <a:extLst>
                  <a:ext uri="{FF2B5EF4-FFF2-40B4-BE49-F238E27FC236}">
                    <a16:creationId xmlns:a16="http://schemas.microsoft.com/office/drawing/2014/main" id="{10F37372-08C5-5141-B68D-942E9B1FCE77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300A55-A15E-4B4C-B44F-373712B475B7}"/>
              </a:ext>
            </a:extLst>
          </p:cNvPr>
          <p:cNvGrpSpPr/>
          <p:nvPr/>
        </p:nvGrpSpPr>
        <p:grpSpPr>
          <a:xfrm>
            <a:off x="9341033" y="3078496"/>
            <a:ext cx="288592" cy="350504"/>
            <a:chOff x="6164264" y="4172165"/>
            <a:chExt cx="779323" cy="946512"/>
          </a:xfrm>
        </p:grpSpPr>
        <p:cxnSp>
          <p:nvCxnSpPr>
            <p:cNvPr id="29" name="직선 연결선[R] 28">
              <a:extLst>
                <a:ext uri="{FF2B5EF4-FFF2-40B4-BE49-F238E27FC236}">
                  <a16:creationId xmlns:a16="http://schemas.microsoft.com/office/drawing/2014/main" id="{1B637A7D-B2E5-B145-BE3F-A3AB2907216C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호 29">
              <a:extLst>
                <a:ext uri="{FF2B5EF4-FFF2-40B4-BE49-F238E27FC236}">
                  <a16:creationId xmlns:a16="http://schemas.microsoft.com/office/drawing/2014/main" id="{2940466C-C1BF-3442-B1A3-C723E4FB980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31" name="직선 연결선[R] 30">
              <a:extLst>
                <a:ext uri="{FF2B5EF4-FFF2-40B4-BE49-F238E27FC236}">
                  <a16:creationId xmlns:a16="http://schemas.microsoft.com/office/drawing/2014/main" id="{4BB075AE-6F07-6647-B69B-125CF7E58F8C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635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16656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24</a:t>
            </a:fld>
            <a:endParaRPr kumimoji="1" lang="ko-Kore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BA8AB1A-B49D-C444-814F-EE0E36879A67}"/>
              </a:ext>
            </a:extLst>
          </p:cNvPr>
          <p:cNvGrpSpPr/>
          <p:nvPr/>
        </p:nvGrpSpPr>
        <p:grpSpPr>
          <a:xfrm>
            <a:off x="-12937285" y="2415126"/>
            <a:ext cx="658678" cy="671537"/>
            <a:chOff x="4621422" y="2406959"/>
            <a:chExt cx="658678" cy="671537"/>
          </a:xfrm>
        </p:grpSpPr>
        <p:sp>
          <p:nvSpPr>
            <p:cNvPr id="5" name="모서리가 접힌 도형[F] 4">
              <a:extLst>
                <a:ext uri="{FF2B5EF4-FFF2-40B4-BE49-F238E27FC236}">
                  <a16:creationId xmlns:a16="http://schemas.microsoft.com/office/drawing/2014/main" id="{881E6CCC-6E78-B740-87C4-3C91C778CDDF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DB0B12-67B4-E14B-8292-BEA15F76F7C1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1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BD79F38-8B8C-4847-AFE5-B5BBF7D1D0A4}"/>
              </a:ext>
            </a:extLst>
          </p:cNvPr>
          <p:cNvGrpSpPr/>
          <p:nvPr/>
        </p:nvGrpSpPr>
        <p:grpSpPr>
          <a:xfrm>
            <a:off x="-8567388" y="2415126"/>
            <a:ext cx="658678" cy="671537"/>
            <a:chOff x="4621422" y="2406959"/>
            <a:chExt cx="658678" cy="671537"/>
          </a:xfrm>
        </p:grpSpPr>
        <p:sp>
          <p:nvSpPr>
            <p:cNvPr id="33" name="모서리가 접힌 도형[F] 32">
              <a:extLst>
                <a:ext uri="{FF2B5EF4-FFF2-40B4-BE49-F238E27FC236}">
                  <a16:creationId xmlns:a16="http://schemas.microsoft.com/office/drawing/2014/main" id="{AD530E8B-4025-4849-8508-C7A18D07B04D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09239E-80F7-E941-9AA1-5E193A4DED71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2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C5B29A1E-517A-B842-A52D-5E3E7DEDFFA8}"/>
              </a:ext>
            </a:extLst>
          </p:cNvPr>
          <p:cNvGrpSpPr/>
          <p:nvPr/>
        </p:nvGrpSpPr>
        <p:grpSpPr>
          <a:xfrm>
            <a:off x="-4692271" y="2415126"/>
            <a:ext cx="658678" cy="671537"/>
            <a:chOff x="4617375" y="2406959"/>
            <a:chExt cx="658678" cy="671537"/>
          </a:xfrm>
        </p:grpSpPr>
        <p:sp>
          <p:nvSpPr>
            <p:cNvPr id="36" name="모서리가 접힌 도형[F] 35">
              <a:extLst>
                <a:ext uri="{FF2B5EF4-FFF2-40B4-BE49-F238E27FC236}">
                  <a16:creationId xmlns:a16="http://schemas.microsoft.com/office/drawing/2014/main" id="{16722D71-F14B-E942-8CC1-3AE4FF99F1D4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B6ECD99-5615-AC4D-9F9E-92A703D6B304}"/>
                </a:ext>
              </a:extLst>
            </p:cNvPr>
            <p:cNvSpPr txBox="1"/>
            <p:nvPr/>
          </p:nvSpPr>
          <p:spPr>
            <a:xfrm>
              <a:off x="4617375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3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  <p:sp>
        <p:nvSpPr>
          <p:cNvPr id="20" name="자유형 19">
            <a:extLst>
              <a:ext uri="{FF2B5EF4-FFF2-40B4-BE49-F238E27FC236}">
                <a16:creationId xmlns:a16="http://schemas.microsoft.com/office/drawing/2014/main" id="{B9BE001A-8721-AD44-A2C6-741B2E9ED6B6}"/>
              </a:ext>
            </a:extLst>
          </p:cNvPr>
          <p:cNvSpPr/>
          <p:nvPr/>
        </p:nvSpPr>
        <p:spPr>
          <a:xfrm>
            <a:off x="3944069" y="1762751"/>
            <a:ext cx="4303862" cy="3739421"/>
          </a:xfrm>
          <a:custGeom>
            <a:avLst/>
            <a:gdLst>
              <a:gd name="connsiteX0" fmla="*/ 288389 w 1923394"/>
              <a:gd name="connsiteY0" fmla="*/ 103315 h 1671145"/>
              <a:gd name="connsiteX1" fmla="*/ 110407 w 1923394"/>
              <a:gd name="connsiteY1" fmla="*/ 281297 h 1671145"/>
              <a:gd name="connsiteX2" fmla="*/ 110407 w 1923394"/>
              <a:gd name="connsiteY2" fmla="*/ 1389846 h 1671145"/>
              <a:gd name="connsiteX3" fmla="*/ 288389 w 1923394"/>
              <a:gd name="connsiteY3" fmla="*/ 1567828 h 1671145"/>
              <a:gd name="connsiteX4" fmla="*/ 1635005 w 1923394"/>
              <a:gd name="connsiteY4" fmla="*/ 1567828 h 1671145"/>
              <a:gd name="connsiteX5" fmla="*/ 1812987 w 1923394"/>
              <a:gd name="connsiteY5" fmla="*/ 1389846 h 1671145"/>
              <a:gd name="connsiteX6" fmla="*/ 1812987 w 1923394"/>
              <a:gd name="connsiteY6" fmla="*/ 281297 h 1671145"/>
              <a:gd name="connsiteX7" fmla="*/ 1635005 w 1923394"/>
              <a:gd name="connsiteY7" fmla="*/ 103315 h 1671145"/>
              <a:gd name="connsiteX8" fmla="*/ 278530 w 1923394"/>
              <a:gd name="connsiteY8" fmla="*/ 0 h 1671145"/>
              <a:gd name="connsiteX9" fmla="*/ 1644864 w 1923394"/>
              <a:gd name="connsiteY9" fmla="*/ 0 h 1671145"/>
              <a:gd name="connsiteX10" fmla="*/ 1923394 w 1923394"/>
              <a:gd name="connsiteY10" fmla="*/ 278530 h 1671145"/>
              <a:gd name="connsiteX11" fmla="*/ 1923394 w 1923394"/>
              <a:gd name="connsiteY11" fmla="*/ 1392615 h 1671145"/>
              <a:gd name="connsiteX12" fmla="*/ 1644864 w 1923394"/>
              <a:gd name="connsiteY12" fmla="*/ 1671145 h 1671145"/>
              <a:gd name="connsiteX13" fmla="*/ 278530 w 1923394"/>
              <a:gd name="connsiteY13" fmla="*/ 1671145 h 1671145"/>
              <a:gd name="connsiteX14" fmla="*/ 0 w 1923394"/>
              <a:gd name="connsiteY14" fmla="*/ 1392615 h 1671145"/>
              <a:gd name="connsiteX15" fmla="*/ 0 w 1923394"/>
              <a:gd name="connsiteY15" fmla="*/ 278530 h 1671145"/>
              <a:gd name="connsiteX16" fmla="*/ 278530 w 1923394"/>
              <a:gd name="connsiteY16" fmla="*/ 0 h 1671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23394" h="1671145">
                <a:moveTo>
                  <a:pt x="288389" y="103315"/>
                </a:moveTo>
                <a:cubicBezTo>
                  <a:pt x="190092" y="103315"/>
                  <a:pt x="110407" y="183000"/>
                  <a:pt x="110407" y="281297"/>
                </a:cubicBezTo>
                <a:lnTo>
                  <a:pt x="110407" y="1389846"/>
                </a:lnTo>
                <a:cubicBezTo>
                  <a:pt x="110407" y="1488143"/>
                  <a:pt x="190092" y="1567828"/>
                  <a:pt x="288389" y="1567828"/>
                </a:cubicBezTo>
                <a:lnTo>
                  <a:pt x="1635005" y="1567828"/>
                </a:lnTo>
                <a:cubicBezTo>
                  <a:pt x="1733302" y="1567828"/>
                  <a:pt x="1812987" y="1488143"/>
                  <a:pt x="1812987" y="1389846"/>
                </a:cubicBezTo>
                <a:lnTo>
                  <a:pt x="1812987" y="281297"/>
                </a:lnTo>
                <a:cubicBezTo>
                  <a:pt x="1812987" y="183000"/>
                  <a:pt x="1733302" y="103315"/>
                  <a:pt x="1635005" y="103315"/>
                </a:cubicBezTo>
                <a:close/>
                <a:moveTo>
                  <a:pt x="278530" y="0"/>
                </a:moveTo>
                <a:lnTo>
                  <a:pt x="1644864" y="0"/>
                </a:lnTo>
                <a:cubicBezTo>
                  <a:pt x="1798692" y="0"/>
                  <a:pt x="1923394" y="124702"/>
                  <a:pt x="1923394" y="278530"/>
                </a:cubicBezTo>
                <a:lnTo>
                  <a:pt x="1923394" y="1392615"/>
                </a:lnTo>
                <a:cubicBezTo>
                  <a:pt x="1923394" y="1546443"/>
                  <a:pt x="1798692" y="1671145"/>
                  <a:pt x="1644864" y="1671145"/>
                </a:cubicBezTo>
                <a:lnTo>
                  <a:pt x="278530" y="1671145"/>
                </a:lnTo>
                <a:cubicBezTo>
                  <a:pt x="124702" y="1671145"/>
                  <a:pt x="0" y="1546443"/>
                  <a:pt x="0" y="1392615"/>
                </a:cubicBezTo>
                <a:lnTo>
                  <a:pt x="0" y="278530"/>
                </a:lnTo>
                <a:cubicBezTo>
                  <a:pt x="0" y="124702"/>
                  <a:pt x="124702" y="0"/>
                  <a:pt x="278530" y="0"/>
                </a:cubicBezTo>
                <a:close/>
              </a:path>
            </a:pathLst>
          </a:cu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21" name="모서리가 둥근 직사각형 20">
            <a:extLst>
              <a:ext uri="{FF2B5EF4-FFF2-40B4-BE49-F238E27FC236}">
                <a16:creationId xmlns:a16="http://schemas.microsoft.com/office/drawing/2014/main" id="{81F19E19-9CF4-774F-AF07-EA179A84C7CB}"/>
              </a:ext>
            </a:extLst>
          </p:cNvPr>
          <p:cNvSpPr/>
          <p:nvPr/>
        </p:nvSpPr>
        <p:spPr>
          <a:xfrm>
            <a:off x="3855919" y="8335532"/>
            <a:ext cx="3463890" cy="889903"/>
          </a:xfrm>
          <a:prstGeom prst="roundRect">
            <a:avLst>
              <a:gd name="adj" fmla="val 26771"/>
            </a:avLst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40D8BB94-8A78-074B-BE50-324769640A43}"/>
              </a:ext>
            </a:extLst>
          </p:cNvPr>
          <p:cNvSpPr/>
          <p:nvPr/>
        </p:nvSpPr>
        <p:spPr>
          <a:xfrm rot="6300000">
            <a:off x="4480227" y="7151814"/>
            <a:ext cx="1291204" cy="889903"/>
          </a:xfrm>
          <a:custGeom>
            <a:avLst/>
            <a:gdLst>
              <a:gd name="connsiteX0" fmla="*/ 73040 w 395517"/>
              <a:gd name="connsiteY0" fmla="*/ 272592 h 272592"/>
              <a:gd name="connsiteX1" fmla="*/ 0 w 395517"/>
              <a:gd name="connsiteY1" fmla="*/ 0 h 272592"/>
              <a:gd name="connsiteX2" fmla="*/ 322476 w 395517"/>
              <a:gd name="connsiteY2" fmla="*/ 0 h 272592"/>
              <a:gd name="connsiteX3" fmla="*/ 395517 w 395517"/>
              <a:gd name="connsiteY3" fmla="*/ 272592 h 272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517" h="272592">
                <a:moveTo>
                  <a:pt x="73040" y="272592"/>
                </a:moveTo>
                <a:lnTo>
                  <a:pt x="0" y="0"/>
                </a:lnTo>
                <a:lnTo>
                  <a:pt x="322476" y="0"/>
                </a:lnTo>
                <a:lnTo>
                  <a:pt x="395517" y="272592"/>
                </a:lnTo>
                <a:close/>
              </a:path>
            </a:pathLst>
          </a:cu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402" y="2246868"/>
            <a:ext cx="636088" cy="636088"/>
          </a:xfrm>
          <a:prstGeom prst="rect">
            <a:avLst/>
          </a:prstGeom>
        </p:spPr>
      </p:pic>
      <p:grpSp>
        <p:nvGrpSpPr>
          <p:cNvPr id="38" name="그룹 37">
            <a:extLst>
              <a:ext uri="{FF2B5EF4-FFF2-40B4-BE49-F238E27FC236}">
                <a16:creationId xmlns:a16="http://schemas.microsoft.com/office/drawing/2014/main" id="{2A6AE667-88DD-BD48-BA7D-CE6220BB6B1E}"/>
              </a:ext>
            </a:extLst>
          </p:cNvPr>
          <p:cNvGrpSpPr/>
          <p:nvPr/>
        </p:nvGrpSpPr>
        <p:grpSpPr>
          <a:xfrm>
            <a:off x="4621775" y="3170204"/>
            <a:ext cx="999095" cy="833616"/>
            <a:chOff x="4621422" y="2406959"/>
            <a:chExt cx="658678" cy="833616"/>
          </a:xfrm>
        </p:grpSpPr>
        <p:sp>
          <p:nvSpPr>
            <p:cNvPr id="39" name="모서리가 접힌 도형[F] 38">
              <a:extLst>
                <a:ext uri="{FF2B5EF4-FFF2-40B4-BE49-F238E27FC236}">
                  <a16:creationId xmlns:a16="http://schemas.microsoft.com/office/drawing/2014/main" id="{808ED2DF-607D-0D4A-BD74-3F52BBCBD6FF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A17AB6A-DCAF-7540-AD1F-F587B7FA8BE9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HTML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1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D6F16A54-2AD9-D340-88AA-0A7FD5FE2BCA}"/>
              </a:ext>
            </a:extLst>
          </p:cNvPr>
          <p:cNvGrpSpPr/>
          <p:nvPr/>
        </p:nvGrpSpPr>
        <p:grpSpPr>
          <a:xfrm>
            <a:off x="5660025" y="3170204"/>
            <a:ext cx="999095" cy="671537"/>
            <a:chOff x="4621422" y="2406959"/>
            <a:chExt cx="658678" cy="671537"/>
          </a:xfrm>
        </p:grpSpPr>
        <p:sp>
          <p:nvSpPr>
            <p:cNvPr id="48" name="모서리가 접힌 도형[F] 47">
              <a:extLst>
                <a:ext uri="{FF2B5EF4-FFF2-40B4-BE49-F238E27FC236}">
                  <a16:creationId xmlns:a16="http://schemas.microsoft.com/office/drawing/2014/main" id="{9ECEBDAE-7BA9-B745-B109-15BEB03B9BDF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91A0F53-0216-B744-98B0-272B80CA7285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JS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71AFE523-98BF-CB48-BF6C-4919A91D7A7A}"/>
              </a:ext>
            </a:extLst>
          </p:cNvPr>
          <p:cNvGrpSpPr/>
          <p:nvPr/>
        </p:nvGrpSpPr>
        <p:grpSpPr>
          <a:xfrm>
            <a:off x="6710551" y="3170204"/>
            <a:ext cx="999095" cy="671537"/>
            <a:chOff x="4621422" y="2406959"/>
            <a:chExt cx="658678" cy="671537"/>
          </a:xfrm>
        </p:grpSpPr>
        <p:sp>
          <p:nvSpPr>
            <p:cNvPr id="51" name="모서리가 접힌 도형[F] 50">
              <a:extLst>
                <a:ext uri="{FF2B5EF4-FFF2-40B4-BE49-F238E27FC236}">
                  <a16:creationId xmlns:a16="http://schemas.microsoft.com/office/drawing/2014/main" id="{F355EC9F-47CC-674F-BC08-4871F63358AD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79871CA-3B24-8D40-A306-040438B6D0F7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CSS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581ACAA5-3767-A940-A2CF-62AC79DCF500}"/>
              </a:ext>
            </a:extLst>
          </p:cNvPr>
          <p:cNvGrpSpPr/>
          <p:nvPr/>
        </p:nvGrpSpPr>
        <p:grpSpPr>
          <a:xfrm>
            <a:off x="4621775" y="4048745"/>
            <a:ext cx="999095" cy="671537"/>
            <a:chOff x="4621422" y="2406959"/>
            <a:chExt cx="658678" cy="671537"/>
          </a:xfrm>
        </p:grpSpPr>
        <p:sp>
          <p:nvSpPr>
            <p:cNvPr id="54" name="모서리가 접힌 도형[F] 53">
              <a:extLst>
                <a:ext uri="{FF2B5EF4-FFF2-40B4-BE49-F238E27FC236}">
                  <a16:creationId xmlns:a16="http://schemas.microsoft.com/office/drawing/2014/main" id="{966F6208-DAF8-5A43-AFAF-A6D95DD6E469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F17403E-3A10-1046-AD29-3A009ABC9190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image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13D91EA3-E158-9647-8ABB-ADF91C119068}"/>
              </a:ext>
            </a:extLst>
          </p:cNvPr>
          <p:cNvGrpSpPr/>
          <p:nvPr/>
        </p:nvGrpSpPr>
        <p:grpSpPr>
          <a:xfrm>
            <a:off x="5660025" y="4048745"/>
            <a:ext cx="999095" cy="671537"/>
            <a:chOff x="4621422" y="2406959"/>
            <a:chExt cx="658678" cy="671537"/>
          </a:xfrm>
        </p:grpSpPr>
        <p:sp>
          <p:nvSpPr>
            <p:cNvPr id="57" name="모서리가 접힌 도형[F] 56">
              <a:extLst>
                <a:ext uri="{FF2B5EF4-FFF2-40B4-BE49-F238E27FC236}">
                  <a16:creationId xmlns:a16="http://schemas.microsoft.com/office/drawing/2014/main" id="{BD433153-4BFA-D949-9999-815EE97718BD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53B407D-3F62-E34E-BFC6-205E936228CB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font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57075F99-9743-6B4F-8BFA-16895A845FD4}"/>
              </a:ext>
            </a:extLst>
          </p:cNvPr>
          <p:cNvGrpSpPr/>
          <p:nvPr/>
        </p:nvGrpSpPr>
        <p:grpSpPr>
          <a:xfrm>
            <a:off x="6710551" y="4048745"/>
            <a:ext cx="999095" cy="671537"/>
            <a:chOff x="4621422" y="2406959"/>
            <a:chExt cx="658678" cy="671537"/>
          </a:xfrm>
        </p:grpSpPr>
        <p:sp>
          <p:nvSpPr>
            <p:cNvPr id="60" name="모서리가 접힌 도형[F] 59">
              <a:extLst>
                <a:ext uri="{FF2B5EF4-FFF2-40B4-BE49-F238E27FC236}">
                  <a16:creationId xmlns:a16="http://schemas.microsoft.com/office/drawing/2014/main" id="{95EA3D1A-7948-BB4A-B8A0-3E53B8C102F4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7862F75-080F-8E41-89BB-94C727480254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…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4305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25</a:t>
            </a:fld>
            <a:endParaRPr kumimoji="1" lang="ko-Kore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BA8AB1A-B49D-C444-814F-EE0E36879A67}"/>
              </a:ext>
            </a:extLst>
          </p:cNvPr>
          <p:cNvGrpSpPr/>
          <p:nvPr/>
        </p:nvGrpSpPr>
        <p:grpSpPr>
          <a:xfrm>
            <a:off x="-12937285" y="2415126"/>
            <a:ext cx="658678" cy="671537"/>
            <a:chOff x="4621422" y="2406959"/>
            <a:chExt cx="658678" cy="671537"/>
          </a:xfrm>
        </p:grpSpPr>
        <p:sp>
          <p:nvSpPr>
            <p:cNvPr id="5" name="모서리가 접힌 도형[F] 4">
              <a:extLst>
                <a:ext uri="{FF2B5EF4-FFF2-40B4-BE49-F238E27FC236}">
                  <a16:creationId xmlns:a16="http://schemas.microsoft.com/office/drawing/2014/main" id="{881E6CCC-6E78-B740-87C4-3C91C778CDDF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DB0B12-67B4-E14B-8292-BEA15F76F7C1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1</a:t>
              </a:r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 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BD79F38-8B8C-4847-AFE5-B5BBF7D1D0A4}"/>
              </a:ext>
            </a:extLst>
          </p:cNvPr>
          <p:cNvGrpSpPr/>
          <p:nvPr/>
        </p:nvGrpSpPr>
        <p:grpSpPr>
          <a:xfrm>
            <a:off x="-8567388" y="2415126"/>
            <a:ext cx="658678" cy="671537"/>
            <a:chOff x="4621422" y="2406959"/>
            <a:chExt cx="658678" cy="671537"/>
          </a:xfrm>
        </p:grpSpPr>
        <p:sp>
          <p:nvSpPr>
            <p:cNvPr id="33" name="모서리가 접힌 도형[F] 32">
              <a:extLst>
                <a:ext uri="{FF2B5EF4-FFF2-40B4-BE49-F238E27FC236}">
                  <a16:creationId xmlns:a16="http://schemas.microsoft.com/office/drawing/2014/main" id="{AD530E8B-4025-4849-8508-C7A18D07B04D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09239E-80F7-E941-9AA1-5E193A4DED71}"/>
                </a:ext>
              </a:extLst>
            </p:cNvPr>
            <p:cNvSpPr txBox="1"/>
            <p:nvPr/>
          </p:nvSpPr>
          <p:spPr>
            <a:xfrm>
              <a:off x="4621422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2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C5B29A1E-517A-B842-A52D-5E3E7DEDFFA8}"/>
              </a:ext>
            </a:extLst>
          </p:cNvPr>
          <p:cNvGrpSpPr/>
          <p:nvPr/>
        </p:nvGrpSpPr>
        <p:grpSpPr>
          <a:xfrm>
            <a:off x="-4692271" y="2415126"/>
            <a:ext cx="658678" cy="671537"/>
            <a:chOff x="4617375" y="2406959"/>
            <a:chExt cx="658678" cy="671537"/>
          </a:xfrm>
        </p:grpSpPr>
        <p:sp>
          <p:nvSpPr>
            <p:cNvPr id="36" name="모서리가 접힌 도형[F] 35">
              <a:extLst>
                <a:ext uri="{FF2B5EF4-FFF2-40B4-BE49-F238E27FC236}">
                  <a16:creationId xmlns:a16="http://schemas.microsoft.com/office/drawing/2014/main" id="{16722D71-F14B-E942-8CC1-3AE4FF99F1D4}"/>
                </a:ext>
              </a:extLst>
            </p:cNvPr>
            <p:cNvSpPr/>
            <p:nvPr/>
          </p:nvSpPr>
          <p:spPr>
            <a:xfrm rot="10800000">
              <a:off x="4662751" y="2406959"/>
              <a:ext cx="567927" cy="671537"/>
            </a:xfrm>
            <a:prstGeom prst="foldedCorner">
              <a:avLst>
                <a:gd name="adj" fmla="val 22359"/>
              </a:avLst>
            </a:prstGeom>
            <a:solidFill>
              <a:srgbClr val="D4C2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B6ECD99-5615-AC4D-9F9E-92A703D6B304}"/>
                </a:ext>
              </a:extLst>
            </p:cNvPr>
            <p:cNvSpPr txBox="1"/>
            <p:nvPr/>
          </p:nvSpPr>
          <p:spPr>
            <a:xfrm>
              <a:off x="4617375" y="2594244"/>
              <a:ext cx="6586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패킷</a:t>
              </a:r>
              <a:r>
                <a:rPr kumimoji="1" lang="en-US" altLang="ko-KR" sz="100" b="1" dirty="0">
                  <a:solidFill>
                    <a:schemeClr val="bg1"/>
                  </a:solidFill>
                  <a:latin typeface="NanumSquareRoundOTF ExtraBold" panose="020B0600000101010101" pitchFamily="34" charset="-127"/>
                  <a:ea typeface="NanumSquareRoundOTF ExtraBold" panose="020B0600000101010101" pitchFamily="34" charset="-127"/>
                </a:rPr>
                <a:t>3</a:t>
              </a:r>
              <a:endParaRPr kumimoji="1" lang="ko-KR" altLang="en-US" sz="100" b="1" dirty="0">
                <a:solidFill>
                  <a:schemeClr val="bg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endParaRPr>
            </a:p>
          </p:txBody>
        </p:sp>
      </p:grpSp>
      <p:sp>
        <p:nvSpPr>
          <p:cNvPr id="20" name="자유형 19">
            <a:extLst>
              <a:ext uri="{FF2B5EF4-FFF2-40B4-BE49-F238E27FC236}">
                <a16:creationId xmlns:a16="http://schemas.microsoft.com/office/drawing/2014/main" id="{B9BE001A-8721-AD44-A2C6-741B2E9ED6B6}"/>
              </a:ext>
            </a:extLst>
          </p:cNvPr>
          <p:cNvSpPr/>
          <p:nvPr/>
        </p:nvSpPr>
        <p:spPr>
          <a:xfrm>
            <a:off x="3944069" y="1762751"/>
            <a:ext cx="4303862" cy="3739421"/>
          </a:xfrm>
          <a:custGeom>
            <a:avLst/>
            <a:gdLst>
              <a:gd name="connsiteX0" fmla="*/ 288389 w 1923394"/>
              <a:gd name="connsiteY0" fmla="*/ 103315 h 1671145"/>
              <a:gd name="connsiteX1" fmla="*/ 110407 w 1923394"/>
              <a:gd name="connsiteY1" fmla="*/ 281297 h 1671145"/>
              <a:gd name="connsiteX2" fmla="*/ 110407 w 1923394"/>
              <a:gd name="connsiteY2" fmla="*/ 1389846 h 1671145"/>
              <a:gd name="connsiteX3" fmla="*/ 288389 w 1923394"/>
              <a:gd name="connsiteY3" fmla="*/ 1567828 h 1671145"/>
              <a:gd name="connsiteX4" fmla="*/ 1635005 w 1923394"/>
              <a:gd name="connsiteY4" fmla="*/ 1567828 h 1671145"/>
              <a:gd name="connsiteX5" fmla="*/ 1812987 w 1923394"/>
              <a:gd name="connsiteY5" fmla="*/ 1389846 h 1671145"/>
              <a:gd name="connsiteX6" fmla="*/ 1812987 w 1923394"/>
              <a:gd name="connsiteY6" fmla="*/ 281297 h 1671145"/>
              <a:gd name="connsiteX7" fmla="*/ 1635005 w 1923394"/>
              <a:gd name="connsiteY7" fmla="*/ 103315 h 1671145"/>
              <a:gd name="connsiteX8" fmla="*/ 278530 w 1923394"/>
              <a:gd name="connsiteY8" fmla="*/ 0 h 1671145"/>
              <a:gd name="connsiteX9" fmla="*/ 1644864 w 1923394"/>
              <a:gd name="connsiteY9" fmla="*/ 0 h 1671145"/>
              <a:gd name="connsiteX10" fmla="*/ 1923394 w 1923394"/>
              <a:gd name="connsiteY10" fmla="*/ 278530 h 1671145"/>
              <a:gd name="connsiteX11" fmla="*/ 1923394 w 1923394"/>
              <a:gd name="connsiteY11" fmla="*/ 1392615 h 1671145"/>
              <a:gd name="connsiteX12" fmla="*/ 1644864 w 1923394"/>
              <a:gd name="connsiteY12" fmla="*/ 1671145 h 1671145"/>
              <a:gd name="connsiteX13" fmla="*/ 278530 w 1923394"/>
              <a:gd name="connsiteY13" fmla="*/ 1671145 h 1671145"/>
              <a:gd name="connsiteX14" fmla="*/ 0 w 1923394"/>
              <a:gd name="connsiteY14" fmla="*/ 1392615 h 1671145"/>
              <a:gd name="connsiteX15" fmla="*/ 0 w 1923394"/>
              <a:gd name="connsiteY15" fmla="*/ 278530 h 1671145"/>
              <a:gd name="connsiteX16" fmla="*/ 278530 w 1923394"/>
              <a:gd name="connsiteY16" fmla="*/ 0 h 1671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23394" h="1671145">
                <a:moveTo>
                  <a:pt x="288389" y="103315"/>
                </a:moveTo>
                <a:cubicBezTo>
                  <a:pt x="190092" y="103315"/>
                  <a:pt x="110407" y="183000"/>
                  <a:pt x="110407" y="281297"/>
                </a:cubicBezTo>
                <a:lnTo>
                  <a:pt x="110407" y="1389846"/>
                </a:lnTo>
                <a:cubicBezTo>
                  <a:pt x="110407" y="1488143"/>
                  <a:pt x="190092" y="1567828"/>
                  <a:pt x="288389" y="1567828"/>
                </a:cubicBezTo>
                <a:lnTo>
                  <a:pt x="1635005" y="1567828"/>
                </a:lnTo>
                <a:cubicBezTo>
                  <a:pt x="1733302" y="1567828"/>
                  <a:pt x="1812987" y="1488143"/>
                  <a:pt x="1812987" y="1389846"/>
                </a:cubicBezTo>
                <a:lnTo>
                  <a:pt x="1812987" y="281297"/>
                </a:lnTo>
                <a:cubicBezTo>
                  <a:pt x="1812987" y="183000"/>
                  <a:pt x="1733302" y="103315"/>
                  <a:pt x="1635005" y="103315"/>
                </a:cubicBezTo>
                <a:close/>
                <a:moveTo>
                  <a:pt x="278530" y="0"/>
                </a:moveTo>
                <a:lnTo>
                  <a:pt x="1644864" y="0"/>
                </a:lnTo>
                <a:cubicBezTo>
                  <a:pt x="1798692" y="0"/>
                  <a:pt x="1923394" y="124702"/>
                  <a:pt x="1923394" y="278530"/>
                </a:cubicBezTo>
                <a:lnTo>
                  <a:pt x="1923394" y="1392615"/>
                </a:lnTo>
                <a:cubicBezTo>
                  <a:pt x="1923394" y="1546443"/>
                  <a:pt x="1798692" y="1671145"/>
                  <a:pt x="1644864" y="1671145"/>
                </a:cubicBezTo>
                <a:lnTo>
                  <a:pt x="278530" y="1671145"/>
                </a:lnTo>
                <a:cubicBezTo>
                  <a:pt x="124702" y="1671145"/>
                  <a:pt x="0" y="1546443"/>
                  <a:pt x="0" y="1392615"/>
                </a:cubicBezTo>
                <a:lnTo>
                  <a:pt x="0" y="278530"/>
                </a:lnTo>
                <a:cubicBezTo>
                  <a:pt x="0" y="124702"/>
                  <a:pt x="124702" y="0"/>
                  <a:pt x="278530" y="0"/>
                </a:cubicBezTo>
                <a:close/>
              </a:path>
            </a:pathLst>
          </a:cu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21" name="모서리가 둥근 직사각형 20">
            <a:extLst>
              <a:ext uri="{FF2B5EF4-FFF2-40B4-BE49-F238E27FC236}">
                <a16:creationId xmlns:a16="http://schemas.microsoft.com/office/drawing/2014/main" id="{81F19E19-9CF4-774F-AF07-EA179A84C7CB}"/>
              </a:ext>
            </a:extLst>
          </p:cNvPr>
          <p:cNvSpPr/>
          <p:nvPr/>
        </p:nvSpPr>
        <p:spPr>
          <a:xfrm>
            <a:off x="3855919" y="8335532"/>
            <a:ext cx="3463890" cy="889903"/>
          </a:xfrm>
          <a:prstGeom prst="roundRect">
            <a:avLst>
              <a:gd name="adj" fmla="val 26771"/>
            </a:avLst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자유형 21">
            <a:extLst>
              <a:ext uri="{FF2B5EF4-FFF2-40B4-BE49-F238E27FC236}">
                <a16:creationId xmlns:a16="http://schemas.microsoft.com/office/drawing/2014/main" id="{40D8BB94-8A78-074B-BE50-324769640A43}"/>
              </a:ext>
            </a:extLst>
          </p:cNvPr>
          <p:cNvSpPr/>
          <p:nvPr/>
        </p:nvSpPr>
        <p:spPr>
          <a:xfrm rot="6300000">
            <a:off x="4480227" y="7151814"/>
            <a:ext cx="1291204" cy="889903"/>
          </a:xfrm>
          <a:custGeom>
            <a:avLst/>
            <a:gdLst>
              <a:gd name="connsiteX0" fmla="*/ 73040 w 395517"/>
              <a:gd name="connsiteY0" fmla="*/ 272592 h 272592"/>
              <a:gd name="connsiteX1" fmla="*/ 0 w 395517"/>
              <a:gd name="connsiteY1" fmla="*/ 0 h 272592"/>
              <a:gd name="connsiteX2" fmla="*/ 322476 w 395517"/>
              <a:gd name="connsiteY2" fmla="*/ 0 h 272592"/>
              <a:gd name="connsiteX3" fmla="*/ 395517 w 395517"/>
              <a:gd name="connsiteY3" fmla="*/ 272592 h 272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517" h="272592">
                <a:moveTo>
                  <a:pt x="73040" y="272592"/>
                </a:moveTo>
                <a:lnTo>
                  <a:pt x="0" y="0"/>
                </a:lnTo>
                <a:lnTo>
                  <a:pt x="322476" y="0"/>
                </a:lnTo>
                <a:lnTo>
                  <a:pt x="395517" y="272592"/>
                </a:lnTo>
                <a:close/>
              </a:path>
            </a:pathLst>
          </a:cu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94B7DA4C-1A14-CD41-8EB3-7709F4BE9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034" y="2482807"/>
            <a:ext cx="3075931" cy="242303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0402" y="2246868"/>
            <a:ext cx="636088" cy="63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2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ircle/>
      </p:transition>
    </mc:Choice>
    <mc:Fallback xmlns="">
      <p:transition spd="slow">
        <p:circl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정적 페이지와 동적 페이지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26</a:t>
            </a:fld>
            <a:endParaRPr kumimoji="1" lang="ko-Kore-KR" altLang="en-US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A97B9B7-3BF1-A043-87F0-B6A971FB9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568" y="1634251"/>
            <a:ext cx="4721129" cy="36195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5AE8ABF-1C24-5E42-B5AB-EBA427C1D2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603"/>
          <a:stretch/>
        </p:blipFill>
        <p:spPr>
          <a:xfrm>
            <a:off x="6192786" y="1634251"/>
            <a:ext cx="4721129" cy="36195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6E1B9503-2A50-8241-8082-B827149C3A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r="1483"/>
          <a:stretch/>
        </p:blipFill>
        <p:spPr>
          <a:xfrm>
            <a:off x="13977170" y="1634251"/>
            <a:ext cx="4721129" cy="36195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23F2A90A-3238-1245-87FA-4DBC68A5B49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3018"/>
          <a:stretch/>
        </p:blipFill>
        <p:spPr>
          <a:xfrm>
            <a:off x="18928389" y="1641676"/>
            <a:ext cx="4711446" cy="361210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935105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정적 페이지와 동적 페이지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27</a:t>
            </a:fld>
            <a:endParaRPr kumimoji="1" lang="ko-Kore-KR" altLang="en-US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A97B9B7-3BF1-A043-87F0-B6A971FB9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755792" y="1634251"/>
            <a:ext cx="4721129" cy="36195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5AE8ABF-1C24-5E42-B5AB-EBA427C1D2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603"/>
          <a:stretch/>
        </p:blipFill>
        <p:spPr>
          <a:xfrm>
            <a:off x="-6804574" y="1634251"/>
            <a:ext cx="4721129" cy="36195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6E1B9503-2A50-8241-8082-B827149C3A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r="1483"/>
          <a:stretch/>
        </p:blipFill>
        <p:spPr>
          <a:xfrm>
            <a:off x="1341824" y="1634251"/>
            <a:ext cx="4721129" cy="36195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23F2A90A-3238-1245-87FA-4DBC68A5B49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3018"/>
          <a:stretch/>
        </p:blipFill>
        <p:spPr>
          <a:xfrm>
            <a:off x="6293043" y="1641676"/>
            <a:ext cx="4711446" cy="361210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76084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정적 페이지와 동적 페이지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28</a:t>
            </a:fld>
            <a:endParaRPr kumimoji="1" lang="ko-Kore-KR" altLang="en-US"/>
          </a:p>
        </p:txBody>
      </p:sp>
      <p:sp>
        <p:nvSpPr>
          <p:cNvPr id="10" name="오른쪽 화살표[R] 9">
            <a:extLst>
              <a:ext uri="{FF2B5EF4-FFF2-40B4-BE49-F238E27FC236}">
                <a16:creationId xmlns:a16="http://schemas.microsoft.com/office/drawing/2014/main" id="{3BD463CF-B7E5-CC4F-9839-665A22A7245D}"/>
              </a:ext>
            </a:extLst>
          </p:cNvPr>
          <p:cNvSpPr/>
          <p:nvPr/>
        </p:nvSpPr>
        <p:spPr>
          <a:xfrm>
            <a:off x="5176545" y="2014516"/>
            <a:ext cx="691771" cy="664177"/>
          </a:xfrm>
          <a:prstGeom prst="rightArrow">
            <a:avLst>
              <a:gd name="adj1" fmla="val 46690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오른쪽 화살표[R] 11">
            <a:extLst>
              <a:ext uri="{FF2B5EF4-FFF2-40B4-BE49-F238E27FC236}">
                <a16:creationId xmlns:a16="http://schemas.microsoft.com/office/drawing/2014/main" id="{88517835-7616-CD47-8E54-4F3D9804B6E3}"/>
              </a:ext>
            </a:extLst>
          </p:cNvPr>
          <p:cNvSpPr/>
          <p:nvPr/>
        </p:nvSpPr>
        <p:spPr>
          <a:xfrm>
            <a:off x="5176545" y="4544525"/>
            <a:ext cx="691771" cy="664177"/>
          </a:xfrm>
          <a:prstGeom prst="rightArrow">
            <a:avLst>
              <a:gd name="adj1" fmla="val 46690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A97B9B7-3BF1-A043-87F0-B6A971FB9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65" y="1292884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6E1B9503-2A50-8241-8082-B827149C3A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1483"/>
          <a:stretch/>
        </p:blipFill>
        <p:spPr>
          <a:xfrm>
            <a:off x="798165" y="3822893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5AE8ABF-1C24-5E42-B5AB-EBA427C1D2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603"/>
          <a:stretch/>
        </p:blipFill>
        <p:spPr>
          <a:xfrm>
            <a:off x="3739279" y="1292884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23F2A90A-3238-1245-87FA-4DBC68A5B49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3018"/>
          <a:stretch/>
        </p:blipFill>
        <p:spPr>
          <a:xfrm>
            <a:off x="3739279" y="3827216"/>
            <a:ext cx="2743200" cy="210311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95030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오른쪽 화살표[R] 14">
            <a:extLst>
              <a:ext uri="{FF2B5EF4-FFF2-40B4-BE49-F238E27FC236}">
                <a16:creationId xmlns:a16="http://schemas.microsoft.com/office/drawing/2014/main" id="{59A3FCBF-ABA3-304D-9999-409633BFCBAE}"/>
              </a:ext>
            </a:extLst>
          </p:cNvPr>
          <p:cNvSpPr/>
          <p:nvPr/>
        </p:nvSpPr>
        <p:spPr>
          <a:xfrm>
            <a:off x="5176545" y="4544525"/>
            <a:ext cx="691771" cy="664177"/>
          </a:xfrm>
          <a:prstGeom prst="rightArrow">
            <a:avLst>
              <a:gd name="adj1" fmla="val 46690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정적 페이지와 동적 페이지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29</a:t>
            </a:fld>
            <a:endParaRPr kumimoji="1" lang="ko-Kore-KR" altLang="en-US"/>
          </a:p>
        </p:txBody>
      </p:sp>
      <p:sp>
        <p:nvSpPr>
          <p:cNvPr id="10" name="오른쪽 화살표[R] 9">
            <a:extLst>
              <a:ext uri="{FF2B5EF4-FFF2-40B4-BE49-F238E27FC236}">
                <a16:creationId xmlns:a16="http://schemas.microsoft.com/office/drawing/2014/main" id="{3BD463CF-B7E5-CC4F-9839-665A22A7245D}"/>
              </a:ext>
            </a:extLst>
          </p:cNvPr>
          <p:cNvSpPr/>
          <p:nvPr/>
        </p:nvSpPr>
        <p:spPr>
          <a:xfrm>
            <a:off x="6899327" y="2014516"/>
            <a:ext cx="691771" cy="664177"/>
          </a:xfrm>
          <a:prstGeom prst="rightArrow">
            <a:avLst>
              <a:gd name="adj1" fmla="val 46690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4060E52-CF44-9A48-8FB6-5A743E5B3936}"/>
              </a:ext>
            </a:extLst>
          </p:cNvPr>
          <p:cNvSpPr/>
          <p:nvPr/>
        </p:nvSpPr>
        <p:spPr>
          <a:xfrm>
            <a:off x="7802903" y="1869541"/>
            <a:ext cx="321754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다시 접속했을 때</a:t>
            </a:r>
            <a:endParaRPr kumimoji="1" lang="en-US" altLang="ko-KR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홈페이지가 그대로임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A97B9B7-3BF1-A043-87F0-B6A971FB9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65" y="1292884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5AE8ABF-1C24-5E42-B5AB-EBA427C1D2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603"/>
          <a:stretch/>
        </p:blipFill>
        <p:spPr>
          <a:xfrm>
            <a:off x="3739279" y="1292884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6E1B9503-2A50-8241-8082-B827149C3A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r="1483"/>
          <a:stretch/>
        </p:blipFill>
        <p:spPr>
          <a:xfrm>
            <a:off x="798165" y="3822893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23F2A90A-3238-1245-87FA-4DBC68A5B49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3018"/>
          <a:stretch/>
        </p:blipFill>
        <p:spPr>
          <a:xfrm>
            <a:off x="3739279" y="3827216"/>
            <a:ext cx="2743200" cy="210311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31172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/>
        </p:nvSpPr>
        <p:spPr>
          <a:xfrm>
            <a:off x="2187388" y="2653733"/>
            <a:ext cx="703729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오리엔테이션</a:t>
            </a:r>
            <a:endParaRPr b="1" dirty="0"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2116705" y="2170854"/>
            <a:ext cx="270734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b="1" dirty="0" err="1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Ⅰ</a:t>
            </a:r>
            <a:r>
              <a:rPr lang="ko-KR" sz="3200" b="1" dirty="0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.</a:t>
            </a:r>
            <a:endParaRPr sz="3200" b="1" dirty="0">
              <a:solidFill>
                <a:srgbClr val="CFACF1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  <a:cs typeface="Arial"/>
              <a:sym typeface="Arial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2187388" y="3311770"/>
            <a:ext cx="7037296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30000"/>
              </a:lnSpc>
              <a:buClr>
                <a:srgbClr val="7F89D9"/>
              </a:buClr>
              <a:buSzPts val="1400"/>
            </a:pPr>
            <a:r>
              <a:rPr lang="en-US" altLang="ko-KR" b="1" dirty="0">
                <a:solidFill>
                  <a:srgbClr val="CFACF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·</a:t>
            </a:r>
            <a:r>
              <a:rPr lang="ko-KR" altLang="en-US" b="1" dirty="0">
                <a:solidFill>
                  <a:srgbClr val="CFACF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  </a:t>
            </a:r>
            <a:r>
              <a:rPr lang="ko-KR" altLang="en-US" b="1" dirty="0">
                <a:solidFill>
                  <a:schemeClr val="dk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왜 웹 개발을 하고 싶은가요</a:t>
            </a:r>
            <a:r>
              <a:rPr lang="en-US" altLang="ko-KR" b="1" dirty="0">
                <a:solidFill>
                  <a:schemeClr val="dk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?</a:t>
            </a:r>
          </a:p>
          <a:p>
            <a:pPr>
              <a:lnSpc>
                <a:spcPct val="130000"/>
              </a:lnSpc>
              <a:buClr>
                <a:srgbClr val="7F89D9"/>
              </a:buClr>
              <a:buSzPts val="1400"/>
            </a:pPr>
            <a:r>
              <a:rPr lang="en-US" altLang="ko-KR" b="1" dirty="0">
                <a:solidFill>
                  <a:srgbClr val="CFACF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·</a:t>
            </a:r>
            <a:r>
              <a:rPr lang="ko-KR" altLang="en-US" b="1" dirty="0">
                <a:solidFill>
                  <a:srgbClr val="CFACF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  </a:t>
            </a:r>
            <a:r>
              <a:rPr lang="ko-KR" altLang="en-US" b="1" dirty="0">
                <a:solidFill>
                  <a:schemeClr val="dk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앞으로 우리가 배울 내용</a:t>
            </a:r>
            <a:endParaRPr lang="en-US" altLang="ko-KR" b="1" dirty="0">
              <a:solidFill>
                <a:schemeClr val="dk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Arial"/>
            </a:endParaRPr>
          </a:p>
          <a:p>
            <a:pPr>
              <a:lnSpc>
                <a:spcPct val="130000"/>
              </a:lnSpc>
              <a:buClr>
                <a:srgbClr val="7F89D9"/>
              </a:buClr>
              <a:buSzPts val="1400"/>
            </a:pPr>
            <a:r>
              <a:rPr lang="en-US" altLang="ko-KR" b="1" dirty="0">
                <a:solidFill>
                  <a:srgbClr val="CFACF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·</a:t>
            </a:r>
            <a:r>
              <a:rPr lang="ko-KR" altLang="en-US" b="1" dirty="0">
                <a:solidFill>
                  <a:srgbClr val="CFACF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  </a:t>
            </a:r>
            <a:r>
              <a:rPr lang="ko-KR" altLang="en-US" b="1" dirty="0">
                <a:solidFill>
                  <a:schemeClr val="dk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수업 일정</a:t>
            </a:r>
            <a:endParaRPr lang="en-US" altLang="ko-KR" b="1" dirty="0">
              <a:solidFill>
                <a:schemeClr val="dk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Arial"/>
            </a:endParaRPr>
          </a:p>
          <a:p>
            <a:pPr lvl="0">
              <a:lnSpc>
                <a:spcPct val="130000"/>
              </a:lnSpc>
              <a:buClr>
                <a:srgbClr val="7F89D9"/>
              </a:buClr>
              <a:buSzPts val="1400"/>
            </a:pPr>
            <a:endParaRPr lang="ko-KR" altLang="en-US" b="1" dirty="0">
              <a:solidFill>
                <a:schemeClr val="dk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정적 페이지와 동적 페이지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30</a:t>
            </a:fld>
            <a:endParaRPr kumimoji="1" lang="ko-Kore-KR" altLang="en-US"/>
          </a:p>
        </p:txBody>
      </p:sp>
      <p:sp>
        <p:nvSpPr>
          <p:cNvPr id="10" name="오른쪽 화살표[R] 9">
            <a:extLst>
              <a:ext uri="{FF2B5EF4-FFF2-40B4-BE49-F238E27FC236}">
                <a16:creationId xmlns:a16="http://schemas.microsoft.com/office/drawing/2014/main" id="{3BD463CF-B7E5-CC4F-9839-665A22A7245D}"/>
              </a:ext>
            </a:extLst>
          </p:cNvPr>
          <p:cNvSpPr/>
          <p:nvPr/>
        </p:nvSpPr>
        <p:spPr>
          <a:xfrm>
            <a:off x="6899327" y="2014516"/>
            <a:ext cx="691771" cy="664177"/>
          </a:xfrm>
          <a:prstGeom prst="rightArrow">
            <a:avLst>
              <a:gd name="adj1" fmla="val 46690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오른쪽 화살표[R] 11">
            <a:extLst>
              <a:ext uri="{FF2B5EF4-FFF2-40B4-BE49-F238E27FC236}">
                <a16:creationId xmlns:a16="http://schemas.microsoft.com/office/drawing/2014/main" id="{88517835-7616-CD47-8E54-4F3D9804B6E3}"/>
              </a:ext>
            </a:extLst>
          </p:cNvPr>
          <p:cNvSpPr/>
          <p:nvPr/>
        </p:nvSpPr>
        <p:spPr>
          <a:xfrm>
            <a:off x="6899327" y="4544525"/>
            <a:ext cx="691771" cy="664177"/>
          </a:xfrm>
          <a:prstGeom prst="rightArrow">
            <a:avLst>
              <a:gd name="adj1" fmla="val 46690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4060E52-CF44-9A48-8FB6-5A743E5B3936}"/>
              </a:ext>
            </a:extLst>
          </p:cNvPr>
          <p:cNvSpPr/>
          <p:nvPr/>
        </p:nvSpPr>
        <p:spPr>
          <a:xfrm>
            <a:off x="7802903" y="1869541"/>
            <a:ext cx="321754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다시 접속했을 때</a:t>
            </a:r>
            <a:endParaRPr kumimoji="1" lang="en-US" altLang="ko-KR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홈페이지가 그대로임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5FB68D-AAAF-A140-A2A9-34F01874A3F6}"/>
              </a:ext>
            </a:extLst>
          </p:cNvPr>
          <p:cNvSpPr/>
          <p:nvPr/>
        </p:nvSpPr>
        <p:spPr>
          <a:xfrm>
            <a:off x="7802903" y="4399559"/>
            <a:ext cx="298030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다시 접속해도</a:t>
            </a:r>
            <a:endParaRPr kumimoji="1" lang="en-US" altLang="ko-KR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정보가 남아있음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A97B9B7-3BF1-A043-87F0-B6A971FB9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65" y="1292884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5AE8ABF-1C24-5E42-B5AB-EBA427C1D2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603"/>
          <a:stretch/>
        </p:blipFill>
        <p:spPr>
          <a:xfrm>
            <a:off x="3739279" y="1292884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6E1B9503-2A50-8241-8082-B827149C3A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r="1483"/>
          <a:stretch/>
        </p:blipFill>
        <p:spPr>
          <a:xfrm>
            <a:off x="798165" y="3822893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23F2A90A-3238-1245-87FA-4DBC68A5B49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3018"/>
          <a:stretch/>
        </p:blipFill>
        <p:spPr>
          <a:xfrm>
            <a:off x="3739279" y="3827216"/>
            <a:ext cx="2743200" cy="210311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6577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정적 페이지와 동적 페이지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31</a:t>
            </a:fld>
            <a:endParaRPr kumimoji="1" lang="ko-Kore-KR" altLang="en-US"/>
          </a:p>
        </p:txBody>
      </p:sp>
      <p:sp>
        <p:nvSpPr>
          <p:cNvPr id="10" name="오른쪽 화살표[R] 9">
            <a:extLst>
              <a:ext uri="{FF2B5EF4-FFF2-40B4-BE49-F238E27FC236}">
                <a16:creationId xmlns:a16="http://schemas.microsoft.com/office/drawing/2014/main" id="{3BD463CF-B7E5-CC4F-9839-665A22A7245D}"/>
              </a:ext>
            </a:extLst>
          </p:cNvPr>
          <p:cNvSpPr/>
          <p:nvPr/>
        </p:nvSpPr>
        <p:spPr>
          <a:xfrm>
            <a:off x="6899327" y="2014516"/>
            <a:ext cx="691771" cy="664177"/>
          </a:xfrm>
          <a:prstGeom prst="rightArrow">
            <a:avLst>
              <a:gd name="adj1" fmla="val 46690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오른쪽 화살표[R] 11">
            <a:extLst>
              <a:ext uri="{FF2B5EF4-FFF2-40B4-BE49-F238E27FC236}">
                <a16:creationId xmlns:a16="http://schemas.microsoft.com/office/drawing/2014/main" id="{88517835-7616-CD47-8E54-4F3D9804B6E3}"/>
              </a:ext>
            </a:extLst>
          </p:cNvPr>
          <p:cNvSpPr/>
          <p:nvPr/>
        </p:nvSpPr>
        <p:spPr>
          <a:xfrm>
            <a:off x="6899327" y="4544525"/>
            <a:ext cx="691771" cy="664177"/>
          </a:xfrm>
          <a:prstGeom prst="rightArrow">
            <a:avLst>
              <a:gd name="adj1" fmla="val 46690"/>
              <a:gd name="adj2" fmla="val 50000"/>
            </a:avLst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4060E52-CF44-9A48-8FB6-5A743E5B3936}"/>
              </a:ext>
            </a:extLst>
          </p:cNvPr>
          <p:cNvSpPr/>
          <p:nvPr/>
        </p:nvSpPr>
        <p:spPr>
          <a:xfrm>
            <a:off x="7802903" y="2212746"/>
            <a:ext cx="23551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다시 접속했을 때</a:t>
            </a:r>
            <a:endParaRPr kumimoji="1" lang="en-US" altLang="ko-KR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홈페이지가 그대로임</a:t>
            </a:r>
            <a:endParaRPr kumimoji="1" lang="ko-Kore-KR" altLang="en-US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5FB68D-AAAF-A140-A2A9-34F01874A3F6}"/>
              </a:ext>
            </a:extLst>
          </p:cNvPr>
          <p:cNvSpPr/>
          <p:nvPr/>
        </p:nvSpPr>
        <p:spPr>
          <a:xfrm>
            <a:off x="7802903" y="4742764"/>
            <a:ext cx="21852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다시 접속해도</a:t>
            </a:r>
            <a:endParaRPr kumimoji="1" lang="en-US" altLang="ko-KR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정보가 남아있음</a:t>
            </a:r>
            <a:endParaRPr kumimoji="1" lang="ko-Kore-KR" altLang="en-US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A97B9B7-3BF1-A043-87F0-B6A971FB9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65" y="1292884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5AE8ABF-1C24-5E42-B5AB-EBA427C1D2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603"/>
          <a:stretch/>
        </p:blipFill>
        <p:spPr>
          <a:xfrm>
            <a:off x="3739279" y="1292884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6E1B9503-2A50-8241-8082-B827149C3A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r="1483"/>
          <a:stretch/>
        </p:blipFill>
        <p:spPr>
          <a:xfrm>
            <a:off x="798165" y="3822893"/>
            <a:ext cx="2748838" cy="210744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23F2A90A-3238-1245-87FA-4DBC68A5B49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3018"/>
          <a:stretch/>
        </p:blipFill>
        <p:spPr>
          <a:xfrm>
            <a:off x="3739279" y="3827216"/>
            <a:ext cx="2743200" cy="210311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0E5293B7-DE52-2247-98AF-5D715CE9FEE1}"/>
              </a:ext>
            </a:extLst>
          </p:cNvPr>
          <p:cNvSpPr/>
          <p:nvPr/>
        </p:nvSpPr>
        <p:spPr>
          <a:xfrm>
            <a:off x="7802903" y="1765966"/>
            <a:ext cx="1909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정적 페이지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E8AE104-BACA-F64A-BE87-8F80E2B32B13}"/>
              </a:ext>
            </a:extLst>
          </p:cNvPr>
          <p:cNvSpPr/>
          <p:nvPr/>
        </p:nvSpPr>
        <p:spPr>
          <a:xfrm>
            <a:off x="7802903" y="4306727"/>
            <a:ext cx="1909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동적 페이지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5" name="원통[C] 44">
            <a:extLst>
              <a:ext uri="{FF2B5EF4-FFF2-40B4-BE49-F238E27FC236}">
                <a16:creationId xmlns:a16="http://schemas.microsoft.com/office/drawing/2014/main" id="{73934BE9-D84C-2F40-89C4-DA1E109A354F}"/>
              </a:ext>
            </a:extLst>
          </p:cNvPr>
          <p:cNvSpPr/>
          <p:nvPr/>
        </p:nvSpPr>
        <p:spPr>
          <a:xfrm>
            <a:off x="19544222" y="1535114"/>
            <a:ext cx="729496" cy="901610"/>
          </a:xfrm>
          <a:prstGeom prst="can">
            <a:avLst>
              <a:gd name="adj" fmla="val 34007"/>
            </a:avLst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C39A586C-659F-074D-989B-69986ECC86FC}"/>
              </a:ext>
            </a:extLst>
          </p:cNvPr>
          <p:cNvGrpSpPr/>
          <p:nvPr/>
        </p:nvGrpSpPr>
        <p:grpSpPr>
          <a:xfrm>
            <a:off x="14486380" y="1594692"/>
            <a:ext cx="729496" cy="897814"/>
            <a:chOff x="4686300" y="1959363"/>
            <a:chExt cx="2819400" cy="3469919"/>
          </a:xfrm>
        </p:grpSpPr>
        <p:sp>
          <p:nvSpPr>
            <p:cNvPr id="47" name="모서리가 둥근 직사각형 46">
              <a:extLst>
                <a:ext uri="{FF2B5EF4-FFF2-40B4-BE49-F238E27FC236}">
                  <a16:creationId xmlns:a16="http://schemas.microsoft.com/office/drawing/2014/main" id="{208340A9-2E0D-3942-BA20-D2FF4C5FBAC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B04F9119-4B93-DB4E-9D28-FDD93EC15327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49" name="자유형 48">
                <a:extLst>
                  <a:ext uri="{FF2B5EF4-FFF2-40B4-BE49-F238E27FC236}">
                    <a16:creationId xmlns:a16="http://schemas.microsoft.com/office/drawing/2014/main" id="{87638B65-526B-684D-BABD-73D7ADA03ED4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50" name="모서리가 둥근 직사각형 49">
                <a:extLst>
                  <a:ext uri="{FF2B5EF4-FFF2-40B4-BE49-F238E27FC236}">
                    <a16:creationId xmlns:a16="http://schemas.microsoft.com/office/drawing/2014/main" id="{3DF8B321-7EE2-1C4D-A3DE-AFF8409E675C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51" name="자유형 50">
                <a:extLst>
                  <a:ext uri="{FF2B5EF4-FFF2-40B4-BE49-F238E27FC236}">
                    <a16:creationId xmlns:a16="http://schemas.microsoft.com/office/drawing/2014/main" id="{7B43B9E7-29AE-594B-8A30-A6C5A17AE9FD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7CEFF25E-CE77-BB4F-BE4C-C47BAA0ABDCE}"/>
              </a:ext>
            </a:extLst>
          </p:cNvPr>
          <p:cNvGrpSpPr/>
          <p:nvPr/>
        </p:nvGrpSpPr>
        <p:grpSpPr>
          <a:xfrm>
            <a:off x="14794552" y="1812224"/>
            <a:ext cx="213061" cy="258769"/>
            <a:chOff x="6164264" y="4172165"/>
            <a:chExt cx="779323" cy="946512"/>
          </a:xfrm>
        </p:grpSpPr>
        <p:cxnSp>
          <p:nvCxnSpPr>
            <p:cNvPr id="53" name="직선 연결선[R] 52">
              <a:extLst>
                <a:ext uri="{FF2B5EF4-FFF2-40B4-BE49-F238E27FC236}">
                  <a16:creationId xmlns:a16="http://schemas.microsoft.com/office/drawing/2014/main" id="{24754901-E5D7-894D-844B-45028510C5C8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호 53">
              <a:extLst>
                <a:ext uri="{FF2B5EF4-FFF2-40B4-BE49-F238E27FC236}">
                  <a16:creationId xmlns:a16="http://schemas.microsoft.com/office/drawing/2014/main" id="{9D0749F3-9B48-AA43-9B89-FB4CB50848F2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55" name="직선 연결선[R] 54">
              <a:extLst>
                <a:ext uri="{FF2B5EF4-FFF2-40B4-BE49-F238E27FC236}">
                  <a16:creationId xmlns:a16="http://schemas.microsoft.com/office/drawing/2014/main" id="{AED9717E-7AB7-AD4C-9E2F-432DA0326AAA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62436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정적 페이지와 동적 페이지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32</a:t>
            </a:fld>
            <a:endParaRPr kumimoji="1" lang="ko-Kore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2325AE0-F96C-EA48-BCD8-108B3E80CBC0}"/>
              </a:ext>
            </a:extLst>
          </p:cNvPr>
          <p:cNvSpPr/>
          <p:nvPr/>
        </p:nvSpPr>
        <p:spPr>
          <a:xfrm>
            <a:off x="1139456" y="2669768"/>
            <a:ext cx="23551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다시 접속했을 때</a:t>
            </a:r>
            <a:endParaRPr kumimoji="1" lang="en-US" altLang="ko-KR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홈페이지가 그대로임</a:t>
            </a:r>
            <a:endParaRPr kumimoji="1" lang="ko-Kore-KR" altLang="en-US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3ECF4DB-7C12-BA47-BD07-BD96B94909D3}"/>
              </a:ext>
            </a:extLst>
          </p:cNvPr>
          <p:cNvSpPr/>
          <p:nvPr/>
        </p:nvSpPr>
        <p:spPr>
          <a:xfrm>
            <a:off x="1139456" y="4394002"/>
            <a:ext cx="21852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다시 접속해도</a:t>
            </a:r>
            <a:endParaRPr kumimoji="1" lang="en-US" altLang="ko-KR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정보가 남아있음</a:t>
            </a:r>
            <a:endParaRPr kumimoji="1" lang="ko-Kore-KR" altLang="en-US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9DBA8A6-2CE5-104E-A2A0-CC876AC9F784}"/>
              </a:ext>
            </a:extLst>
          </p:cNvPr>
          <p:cNvSpPr/>
          <p:nvPr/>
        </p:nvSpPr>
        <p:spPr>
          <a:xfrm>
            <a:off x="1139456" y="2222988"/>
            <a:ext cx="1909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정적 페이지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0E5C91E-7822-244D-A610-26ACB58C03D8}"/>
              </a:ext>
            </a:extLst>
          </p:cNvPr>
          <p:cNvSpPr/>
          <p:nvPr/>
        </p:nvSpPr>
        <p:spPr>
          <a:xfrm>
            <a:off x="1139456" y="3957965"/>
            <a:ext cx="1909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동적 페이지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9A9D603-C5C6-2D44-A5E7-6164715A0637}"/>
              </a:ext>
            </a:extLst>
          </p:cNvPr>
          <p:cNvGrpSpPr/>
          <p:nvPr/>
        </p:nvGrpSpPr>
        <p:grpSpPr>
          <a:xfrm>
            <a:off x="4902562" y="1594692"/>
            <a:ext cx="729496" cy="897814"/>
            <a:chOff x="4686300" y="1959363"/>
            <a:chExt cx="2819400" cy="3469919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6E7BEE33-6537-1540-9323-43311F31B63F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D9A17113-84F1-BE49-B3AA-F458AE266205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DFBBFF8D-82B2-2340-9CAA-657428DDE18F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C76ED65B-CD6E-374E-B934-8C91A3A63FF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0C3ADFBD-D868-9B4C-B021-947078940D3E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BA3E0D3-78FC-E140-BA05-3BF6E4A6C32A}"/>
              </a:ext>
            </a:extLst>
          </p:cNvPr>
          <p:cNvGrpSpPr/>
          <p:nvPr/>
        </p:nvGrpSpPr>
        <p:grpSpPr>
          <a:xfrm>
            <a:off x="5210734" y="1812224"/>
            <a:ext cx="213061" cy="258769"/>
            <a:chOff x="6164264" y="4172165"/>
            <a:chExt cx="779323" cy="946512"/>
          </a:xfrm>
        </p:grpSpPr>
        <p:cxnSp>
          <p:nvCxnSpPr>
            <p:cNvPr id="24" name="직선 연결선[R] 23">
              <a:extLst>
                <a:ext uri="{FF2B5EF4-FFF2-40B4-BE49-F238E27FC236}">
                  <a16:creationId xmlns:a16="http://schemas.microsoft.com/office/drawing/2014/main" id="{6A3E7537-84D2-F14E-878D-B705B510DD8F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호 24">
              <a:extLst>
                <a:ext uri="{FF2B5EF4-FFF2-40B4-BE49-F238E27FC236}">
                  <a16:creationId xmlns:a16="http://schemas.microsoft.com/office/drawing/2014/main" id="{281DAAB5-B86C-D947-B1D6-777E3D8F6611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26" name="직선 연결선[R] 25">
              <a:extLst>
                <a:ext uri="{FF2B5EF4-FFF2-40B4-BE49-F238E27FC236}">
                  <a16:creationId xmlns:a16="http://schemas.microsoft.com/office/drawing/2014/main" id="{FFBDE20F-2983-E940-9E28-61E891D30581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원통[C] 26">
            <a:extLst>
              <a:ext uri="{FF2B5EF4-FFF2-40B4-BE49-F238E27FC236}">
                <a16:creationId xmlns:a16="http://schemas.microsoft.com/office/drawing/2014/main" id="{BD2BB912-90AC-0148-9FB3-A1589D010053}"/>
              </a:ext>
            </a:extLst>
          </p:cNvPr>
          <p:cNvSpPr/>
          <p:nvPr/>
        </p:nvSpPr>
        <p:spPr>
          <a:xfrm>
            <a:off x="7967918" y="1535114"/>
            <a:ext cx="729496" cy="901610"/>
          </a:xfrm>
          <a:prstGeom prst="can">
            <a:avLst>
              <a:gd name="adj" fmla="val 34007"/>
            </a:avLst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0FD0121-32D9-3048-8ED2-38E01265475D}"/>
              </a:ext>
            </a:extLst>
          </p:cNvPr>
          <p:cNvSpPr/>
          <p:nvPr/>
        </p:nvSpPr>
        <p:spPr>
          <a:xfrm>
            <a:off x="4674840" y="2487419"/>
            <a:ext cx="11849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9FAA17F-2990-E44B-A95B-01A9EA1523AF}"/>
              </a:ext>
            </a:extLst>
          </p:cNvPr>
          <p:cNvSpPr/>
          <p:nvPr/>
        </p:nvSpPr>
        <p:spPr>
          <a:xfrm>
            <a:off x="8006295" y="2487419"/>
            <a:ext cx="6527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서버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DEF9C881-AC01-0941-A18F-AD866EE9301C}"/>
              </a:ext>
            </a:extLst>
          </p:cNvPr>
          <p:cNvCxnSpPr>
            <a:cxnSpLocks/>
          </p:cNvCxnSpPr>
          <p:nvPr/>
        </p:nvCxnSpPr>
        <p:spPr>
          <a:xfrm flipH="1">
            <a:off x="5255723" y="3018530"/>
            <a:ext cx="11587" cy="3099614"/>
          </a:xfrm>
          <a:prstGeom prst="line">
            <a:avLst/>
          </a:prstGeom>
          <a:ln w="25400" cap="rnd">
            <a:solidFill>
              <a:schemeClr val="bg1">
                <a:lumMod val="8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[R] 31">
            <a:extLst>
              <a:ext uri="{FF2B5EF4-FFF2-40B4-BE49-F238E27FC236}">
                <a16:creationId xmlns:a16="http://schemas.microsoft.com/office/drawing/2014/main" id="{9BFEEFF2-58A8-3346-AEAE-C327739E09A2}"/>
              </a:ext>
            </a:extLst>
          </p:cNvPr>
          <p:cNvCxnSpPr>
            <a:cxnSpLocks/>
          </p:cNvCxnSpPr>
          <p:nvPr/>
        </p:nvCxnSpPr>
        <p:spPr>
          <a:xfrm flipH="1">
            <a:off x="8326872" y="3018530"/>
            <a:ext cx="11587" cy="3099614"/>
          </a:xfrm>
          <a:prstGeom prst="line">
            <a:avLst/>
          </a:prstGeom>
          <a:ln w="25400" cap="rnd">
            <a:solidFill>
              <a:schemeClr val="bg1">
                <a:lumMod val="8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5389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정적 페이지와 동적 페이지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33</a:t>
            </a:fld>
            <a:endParaRPr kumimoji="1" lang="ko-Kore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9A9D603-C5C6-2D44-A5E7-6164715A0637}"/>
              </a:ext>
            </a:extLst>
          </p:cNvPr>
          <p:cNvGrpSpPr/>
          <p:nvPr/>
        </p:nvGrpSpPr>
        <p:grpSpPr>
          <a:xfrm>
            <a:off x="4902562" y="1594692"/>
            <a:ext cx="729496" cy="897814"/>
            <a:chOff x="4686300" y="1959363"/>
            <a:chExt cx="2819400" cy="3469919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6E7BEE33-6537-1540-9323-43311F31B63F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D9A17113-84F1-BE49-B3AA-F458AE266205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DFBBFF8D-82B2-2340-9CAA-657428DDE18F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C76ED65B-CD6E-374E-B934-8C91A3A63FF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0C3ADFBD-D868-9B4C-B021-947078940D3E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BA3E0D3-78FC-E140-BA05-3BF6E4A6C32A}"/>
              </a:ext>
            </a:extLst>
          </p:cNvPr>
          <p:cNvGrpSpPr/>
          <p:nvPr/>
        </p:nvGrpSpPr>
        <p:grpSpPr>
          <a:xfrm>
            <a:off x="5210734" y="1812224"/>
            <a:ext cx="213061" cy="258769"/>
            <a:chOff x="6164264" y="4172165"/>
            <a:chExt cx="779323" cy="946512"/>
          </a:xfrm>
        </p:grpSpPr>
        <p:cxnSp>
          <p:nvCxnSpPr>
            <p:cNvPr id="24" name="직선 연결선[R] 23">
              <a:extLst>
                <a:ext uri="{FF2B5EF4-FFF2-40B4-BE49-F238E27FC236}">
                  <a16:creationId xmlns:a16="http://schemas.microsoft.com/office/drawing/2014/main" id="{6A3E7537-84D2-F14E-878D-B705B510DD8F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호 24">
              <a:extLst>
                <a:ext uri="{FF2B5EF4-FFF2-40B4-BE49-F238E27FC236}">
                  <a16:creationId xmlns:a16="http://schemas.microsoft.com/office/drawing/2014/main" id="{281DAAB5-B86C-D947-B1D6-777E3D8F6611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26" name="직선 연결선[R] 25">
              <a:extLst>
                <a:ext uri="{FF2B5EF4-FFF2-40B4-BE49-F238E27FC236}">
                  <a16:creationId xmlns:a16="http://schemas.microsoft.com/office/drawing/2014/main" id="{FFBDE20F-2983-E940-9E28-61E891D30581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원통[C] 26">
            <a:extLst>
              <a:ext uri="{FF2B5EF4-FFF2-40B4-BE49-F238E27FC236}">
                <a16:creationId xmlns:a16="http://schemas.microsoft.com/office/drawing/2014/main" id="{BD2BB912-90AC-0148-9FB3-A1589D010053}"/>
              </a:ext>
            </a:extLst>
          </p:cNvPr>
          <p:cNvSpPr/>
          <p:nvPr/>
        </p:nvSpPr>
        <p:spPr>
          <a:xfrm>
            <a:off x="7967918" y="1535114"/>
            <a:ext cx="729496" cy="901610"/>
          </a:xfrm>
          <a:prstGeom prst="can">
            <a:avLst>
              <a:gd name="adj" fmla="val 34007"/>
            </a:avLst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0FD0121-32D9-3048-8ED2-38E01265475D}"/>
              </a:ext>
            </a:extLst>
          </p:cNvPr>
          <p:cNvSpPr/>
          <p:nvPr/>
        </p:nvSpPr>
        <p:spPr>
          <a:xfrm>
            <a:off x="4674840" y="2487419"/>
            <a:ext cx="11849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9FAA17F-2990-E44B-A95B-01A9EA1523AF}"/>
              </a:ext>
            </a:extLst>
          </p:cNvPr>
          <p:cNvSpPr/>
          <p:nvPr/>
        </p:nvSpPr>
        <p:spPr>
          <a:xfrm>
            <a:off x="8006295" y="2487419"/>
            <a:ext cx="6527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서버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DEF9C881-AC01-0941-A18F-AD866EE9301C}"/>
              </a:ext>
            </a:extLst>
          </p:cNvPr>
          <p:cNvCxnSpPr>
            <a:cxnSpLocks/>
          </p:cNvCxnSpPr>
          <p:nvPr/>
        </p:nvCxnSpPr>
        <p:spPr>
          <a:xfrm flipH="1">
            <a:off x="5255723" y="3018530"/>
            <a:ext cx="11587" cy="3099614"/>
          </a:xfrm>
          <a:prstGeom prst="line">
            <a:avLst/>
          </a:prstGeom>
          <a:ln w="25400" cap="rnd">
            <a:solidFill>
              <a:schemeClr val="bg1">
                <a:lumMod val="8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[R] 31">
            <a:extLst>
              <a:ext uri="{FF2B5EF4-FFF2-40B4-BE49-F238E27FC236}">
                <a16:creationId xmlns:a16="http://schemas.microsoft.com/office/drawing/2014/main" id="{9BFEEFF2-58A8-3346-AEAE-C327739E09A2}"/>
              </a:ext>
            </a:extLst>
          </p:cNvPr>
          <p:cNvCxnSpPr>
            <a:cxnSpLocks/>
          </p:cNvCxnSpPr>
          <p:nvPr/>
        </p:nvCxnSpPr>
        <p:spPr>
          <a:xfrm flipH="1">
            <a:off x="8326872" y="3018530"/>
            <a:ext cx="11587" cy="3099614"/>
          </a:xfrm>
          <a:prstGeom prst="line">
            <a:avLst/>
          </a:prstGeom>
          <a:ln w="25400" cap="rnd">
            <a:solidFill>
              <a:schemeClr val="bg1">
                <a:lumMod val="8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오른쪽 화살표[R] 30">
            <a:extLst>
              <a:ext uri="{FF2B5EF4-FFF2-40B4-BE49-F238E27FC236}">
                <a16:creationId xmlns:a16="http://schemas.microsoft.com/office/drawing/2014/main" id="{164179E1-98FA-8D4F-A563-79937819FE52}"/>
              </a:ext>
            </a:extLst>
          </p:cNvPr>
          <p:cNvSpPr/>
          <p:nvPr/>
        </p:nvSpPr>
        <p:spPr>
          <a:xfrm>
            <a:off x="5442599" y="3296300"/>
            <a:ext cx="2791518" cy="364331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6B5371F-B6C9-FB49-AB38-13159EB9AEAD}"/>
              </a:ext>
            </a:extLst>
          </p:cNvPr>
          <p:cNvSpPr/>
          <p:nvPr/>
        </p:nvSpPr>
        <p:spPr>
          <a:xfrm>
            <a:off x="6511986" y="3006037"/>
            <a:ext cx="6527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요청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35" name="오른쪽 화살표[R] 34">
            <a:extLst>
              <a:ext uri="{FF2B5EF4-FFF2-40B4-BE49-F238E27FC236}">
                <a16:creationId xmlns:a16="http://schemas.microsoft.com/office/drawing/2014/main" id="{00E340EC-1C25-A641-A6FA-4F9251E39737}"/>
              </a:ext>
            </a:extLst>
          </p:cNvPr>
          <p:cNvSpPr/>
          <p:nvPr/>
        </p:nvSpPr>
        <p:spPr>
          <a:xfrm rot="10800000">
            <a:off x="5442599" y="4410725"/>
            <a:ext cx="2791518" cy="364331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71A0406-2B9B-8844-ACAF-413F80A686FC}"/>
              </a:ext>
            </a:extLst>
          </p:cNvPr>
          <p:cNvSpPr/>
          <p:nvPr/>
        </p:nvSpPr>
        <p:spPr>
          <a:xfrm>
            <a:off x="6011851" y="4120462"/>
            <a:ext cx="16530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웹페이지 파일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37" name="오른쪽 화살표[R] 36">
            <a:extLst>
              <a:ext uri="{FF2B5EF4-FFF2-40B4-BE49-F238E27FC236}">
                <a16:creationId xmlns:a16="http://schemas.microsoft.com/office/drawing/2014/main" id="{8CDC453B-D168-8140-85DB-759407A532FD}"/>
              </a:ext>
            </a:extLst>
          </p:cNvPr>
          <p:cNvSpPr/>
          <p:nvPr/>
        </p:nvSpPr>
        <p:spPr>
          <a:xfrm rot="5400000">
            <a:off x="7962906" y="3853009"/>
            <a:ext cx="751104" cy="364331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F664221-A39E-6840-8BCB-284581194D50}"/>
              </a:ext>
            </a:extLst>
          </p:cNvPr>
          <p:cNvSpPr/>
          <p:nvPr/>
        </p:nvSpPr>
        <p:spPr>
          <a:xfrm>
            <a:off x="5451441" y="5263308"/>
            <a:ext cx="11208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웹페이지</a:t>
            </a:r>
            <a:endParaRPr kumimoji="1" lang="en-US" altLang="ko-KR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표시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39" name="오른쪽 화살표[R] 38">
            <a:extLst>
              <a:ext uri="{FF2B5EF4-FFF2-40B4-BE49-F238E27FC236}">
                <a16:creationId xmlns:a16="http://schemas.microsoft.com/office/drawing/2014/main" id="{34C314B0-E40E-4D4E-A091-FA8B3C39CAB0}"/>
              </a:ext>
            </a:extLst>
          </p:cNvPr>
          <p:cNvSpPr/>
          <p:nvPr/>
        </p:nvSpPr>
        <p:spPr>
          <a:xfrm rot="5400000">
            <a:off x="4893235" y="4892933"/>
            <a:ext cx="751104" cy="364331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54D11DC-F0F3-4B45-B3EF-59F39EAA0D27}"/>
              </a:ext>
            </a:extLst>
          </p:cNvPr>
          <p:cNvSpPr/>
          <p:nvPr/>
        </p:nvSpPr>
        <p:spPr>
          <a:xfrm>
            <a:off x="1139456" y="2669768"/>
            <a:ext cx="23551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다시 접속했을 때</a:t>
            </a:r>
            <a:endParaRPr kumimoji="1" lang="en-US" altLang="ko-KR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홈페이지가 그대로임</a:t>
            </a:r>
            <a:endParaRPr kumimoji="1" lang="ko-Kore-KR" altLang="en-US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21E2BA8-6B8E-3445-B4DD-87AFA63FF961}"/>
              </a:ext>
            </a:extLst>
          </p:cNvPr>
          <p:cNvSpPr/>
          <p:nvPr/>
        </p:nvSpPr>
        <p:spPr>
          <a:xfrm>
            <a:off x="1139456" y="4394002"/>
            <a:ext cx="21852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다시 접속해도</a:t>
            </a:r>
            <a:endParaRPr kumimoji="1" lang="en-US" altLang="ko-KR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정보가 남아있음</a:t>
            </a:r>
            <a:endParaRPr kumimoji="1" lang="ko-Kore-KR" altLang="en-US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A122159-C34F-3E4A-87ED-A67A24F06EF4}"/>
              </a:ext>
            </a:extLst>
          </p:cNvPr>
          <p:cNvSpPr/>
          <p:nvPr/>
        </p:nvSpPr>
        <p:spPr>
          <a:xfrm>
            <a:off x="1139456" y="2222988"/>
            <a:ext cx="1909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정적 페이지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8BC0910-2059-CC4D-8F09-8C52C4B919EE}"/>
              </a:ext>
            </a:extLst>
          </p:cNvPr>
          <p:cNvSpPr/>
          <p:nvPr/>
        </p:nvSpPr>
        <p:spPr>
          <a:xfrm>
            <a:off x="1139456" y="3957965"/>
            <a:ext cx="1909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동적 페이지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8501368-176A-6D49-AF4D-CC7FEC533D38}"/>
              </a:ext>
            </a:extLst>
          </p:cNvPr>
          <p:cNvSpPr/>
          <p:nvPr/>
        </p:nvSpPr>
        <p:spPr>
          <a:xfrm>
            <a:off x="971999" y="3909851"/>
            <a:ext cx="2869945" cy="12873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7572245"/>
      </p:ext>
    </p:extLst>
  </p:cSld>
  <p:clrMapOvr>
    <a:masterClrMapping/>
  </p:clrMapOvr>
  <p:transition spd="slow">
    <p:wipe dir="d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정적 페이지와 동적 페이지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34</a:t>
            </a:fld>
            <a:endParaRPr kumimoji="1" lang="ko-Kore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9A9D603-C5C6-2D44-A5E7-6164715A0637}"/>
              </a:ext>
            </a:extLst>
          </p:cNvPr>
          <p:cNvGrpSpPr/>
          <p:nvPr/>
        </p:nvGrpSpPr>
        <p:grpSpPr>
          <a:xfrm>
            <a:off x="4902562" y="1594692"/>
            <a:ext cx="729496" cy="897814"/>
            <a:chOff x="4686300" y="1959363"/>
            <a:chExt cx="2819400" cy="3469919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6E7BEE33-6537-1540-9323-43311F31B63F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D9A17113-84F1-BE49-B3AA-F458AE266205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DFBBFF8D-82B2-2340-9CAA-657428DDE18F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C76ED65B-CD6E-374E-B934-8C91A3A63FF2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0C3ADFBD-D868-9B4C-B021-947078940D3E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BA3E0D3-78FC-E140-BA05-3BF6E4A6C32A}"/>
              </a:ext>
            </a:extLst>
          </p:cNvPr>
          <p:cNvGrpSpPr/>
          <p:nvPr/>
        </p:nvGrpSpPr>
        <p:grpSpPr>
          <a:xfrm>
            <a:off x="5210734" y="1812224"/>
            <a:ext cx="213061" cy="258769"/>
            <a:chOff x="6164264" y="4172165"/>
            <a:chExt cx="779323" cy="946512"/>
          </a:xfrm>
        </p:grpSpPr>
        <p:cxnSp>
          <p:nvCxnSpPr>
            <p:cNvPr id="24" name="직선 연결선[R] 23">
              <a:extLst>
                <a:ext uri="{FF2B5EF4-FFF2-40B4-BE49-F238E27FC236}">
                  <a16:creationId xmlns:a16="http://schemas.microsoft.com/office/drawing/2014/main" id="{6A3E7537-84D2-F14E-878D-B705B510DD8F}"/>
                </a:ext>
              </a:extLst>
            </p:cNvPr>
            <p:cNvCxnSpPr/>
            <p:nvPr/>
          </p:nvCxnSpPr>
          <p:spPr>
            <a:xfrm>
              <a:off x="6328821" y="4172165"/>
              <a:ext cx="0" cy="330630"/>
            </a:xfrm>
            <a:prstGeom prst="line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호 24">
              <a:extLst>
                <a:ext uri="{FF2B5EF4-FFF2-40B4-BE49-F238E27FC236}">
                  <a16:creationId xmlns:a16="http://schemas.microsoft.com/office/drawing/2014/main" id="{281DAAB5-B86C-D947-B1D6-777E3D8F6611}"/>
                </a:ext>
              </a:extLst>
            </p:cNvPr>
            <p:cNvSpPr/>
            <p:nvPr/>
          </p:nvSpPr>
          <p:spPr>
            <a:xfrm rot="8100000">
              <a:off x="6164264" y="4416087"/>
              <a:ext cx="702590" cy="702590"/>
            </a:xfrm>
            <a:prstGeom prst="arc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26" name="직선 연결선[R] 25">
              <a:extLst>
                <a:ext uri="{FF2B5EF4-FFF2-40B4-BE49-F238E27FC236}">
                  <a16:creationId xmlns:a16="http://schemas.microsoft.com/office/drawing/2014/main" id="{FFBDE20F-2983-E940-9E28-61E891D30581}"/>
                </a:ext>
              </a:extLst>
            </p:cNvPr>
            <p:cNvCxnSpPr/>
            <p:nvPr/>
          </p:nvCxnSpPr>
          <p:spPr>
            <a:xfrm>
              <a:off x="6943587" y="4172165"/>
              <a:ext cx="0" cy="330630"/>
            </a:xfrm>
            <a:prstGeom prst="line">
              <a:avLst/>
            </a:prstGeom>
            <a:ln w="50800" cap="rnd">
              <a:solidFill>
                <a:srgbClr val="CFAC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원통[C] 26">
            <a:extLst>
              <a:ext uri="{FF2B5EF4-FFF2-40B4-BE49-F238E27FC236}">
                <a16:creationId xmlns:a16="http://schemas.microsoft.com/office/drawing/2014/main" id="{BD2BB912-90AC-0148-9FB3-A1589D010053}"/>
              </a:ext>
            </a:extLst>
          </p:cNvPr>
          <p:cNvSpPr/>
          <p:nvPr/>
        </p:nvSpPr>
        <p:spPr>
          <a:xfrm>
            <a:off x="7967918" y="1535114"/>
            <a:ext cx="729496" cy="901610"/>
          </a:xfrm>
          <a:prstGeom prst="can">
            <a:avLst>
              <a:gd name="adj" fmla="val 34007"/>
            </a:avLst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0FD0121-32D9-3048-8ED2-38E01265475D}"/>
              </a:ext>
            </a:extLst>
          </p:cNvPr>
          <p:cNvSpPr/>
          <p:nvPr/>
        </p:nvSpPr>
        <p:spPr>
          <a:xfrm>
            <a:off x="4674840" y="2487419"/>
            <a:ext cx="11849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컴퓨터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9FAA17F-2990-E44B-A95B-01A9EA1523AF}"/>
              </a:ext>
            </a:extLst>
          </p:cNvPr>
          <p:cNvSpPr/>
          <p:nvPr/>
        </p:nvSpPr>
        <p:spPr>
          <a:xfrm>
            <a:off x="8006295" y="2487419"/>
            <a:ext cx="6527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서버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DEF9C881-AC01-0941-A18F-AD866EE9301C}"/>
              </a:ext>
            </a:extLst>
          </p:cNvPr>
          <p:cNvCxnSpPr>
            <a:cxnSpLocks/>
          </p:cNvCxnSpPr>
          <p:nvPr/>
        </p:nvCxnSpPr>
        <p:spPr>
          <a:xfrm flipH="1">
            <a:off x="5255723" y="3018530"/>
            <a:ext cx="11587" cy="3099614"/>
          </a:xfrm>
          <a:prstGeom prst="line">
            <a:avLst/>
          </a:prstGeom>
          <a:ln w="25400" cap="rnd">
            <a:solidFill>
              <a:schemeClr val="bg1">
                <a:lumMod val="8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[R] 31">
            <a:extLst>
              <a:ext uri="{FF2B5EF4-FFF2-40B4-BE49-F238E27FC236}">
                <a16:creationId xmlns:a16="http://schemas.microsoft.com/office/drawing/2014/main" id="{9BFEEFF2-58A8-3346-AEAE-C327739E09A2}"/>
              </a:ext>
            </a:extLst>
          </p:cNvPr>
          <p:cNvCxnSpPr>
            <a:cxnSpLocks/>
          </p:cNvCxnSpPr>
          <p:nvPr/>
        </p:nvCxnSpPr>
        <p:spPr>
          <a:xfrm flipH="1">
            <a:off x="8326872" y="3018530"/>
            <a:ext cx="11587" cy="3099614"/>
          </a:xfrm>
          <a:prstGeom prst="line">
            <a:avLst/>
          </a:prstGeom>
          <a:ln w="25400" cap="rnd">
            <a:solidFill>
              <a:schemeClr val="bg1">
                <a:lumMod val="8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오른쪽 화살표[R] 30">
            <a:extLst>
              <a:ext uri="{FF2B5EF4-FFF2-40B4-BE49-F238E27FC236}">
                <a16:creationId xmlns:a16="http://schemas.microsoft.com/office/drawing/2014/main" id="{164179E1-98FA-8D4F-A563-79937819FE52}"/>
              </a:ext>
            </a:extLst>
          </p:cNvPr>
          <p:cNvSpPr/>
          <p:nvPr/>
        </p:nvSpPr>
        <p:spPr>
          <a:xfrm>
            <a:off x="5442599" y="3296300"/>
            <a:ext cx="2791518" cy="364331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6B5371F-B6C9-FB49-AB38-13159EB9AEAD}"/>
              </a:ext>
            </a:extLst>
          </p:cNvPr>
          <p:cNvSpPr/>
          <p:nvPr/>
        </p:nvSpPr>
        <p:spPr>
          <a:xfrm>
            <a:off x="6511986" y="3006037"/>
            <a:ext cx="6527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요청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35" name="오른쪽 화살표[R] 34">
            <a:extLst>
              <a:ext uri="{FF2B5EF4-FFF2-40B4-BE49-F238E27FC236}">
                <a16:creationId xmlns:a16="http://schemas.microsoft.com/office/drawing/2014/main" id="{00E340EC-1C25-A641-A6FA-4F9251E39737}"/>
              </a:ext>
            </a:extLst>
          </p:cNvPr>
          <p:cNvSpPr/>
          <p:nvPr/>
        </p:nvSpPr>
        <p:spPr>
          <a:xfrm rot="10800000">
            <a:off x="5442599" y="5305821"/>
            <a:ext cx="2791518" cy="364331"/>
          </a:xfrm>
          <a:prstGeom prst="rightArrow">
            <a:avLst/>
          </a:prstGeom>
          <a:solidFill>
            <a:srgbClr val="D4C2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71A0406-2B9B-8844-ACAF-413F80A686FC}"/>
              </a:ext>
            </a:extLst>
          </p:cNvPr>
          <p:cNvSpPr/>
          <p:nvPr/>
        </p:nvSpPr>
        <p:spPr>
          <a:xfrm>
            <a:off x="6011851" y="5015558"/>
            <a:ext cx="16530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웹페이지 파일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37" name="오른쪽 화살표[R] 36">
            <a:extLst>
              <a:ext uri="{FF2B5EF4-FFF2-40B4-BE49-F238E27FC236}">
                <a16:creationId xmlns:a16="http://schemas.microsoft.com/office/drawing/2014/main" id="{8CDC453B-D168-8140-85DB-759407A532FD}"/>
              </a:ext>
            </a:extLst>
          </p:cNvPr>
          <p:cNvSpPr/>
          <p:nvPr/>
        </p:nvSpPr>
        <p:spPr>
          <a:xfrm rot="5400000">
            <a:off x="8043814" y="3643656"/>
            <a:ext cx="589285" cy="364331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F664221-A39E-6840-8BCB-284581194D50}"/>
              </a:ext>
            </a:extLst>
          </p:cNvPr>
          <p:cNvSpPr/>
          <p:nvPr/>
        </p:nvSpPr>
        <p:spPr>
          <a:xfrm>
            <a:off x="5451441" y="5867663"/>
            <a:ext cx="11208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웹페이지</a:t>
            </a:r>
            <a:endParaRPr kumimoji="1" lang="en-US" altLang="ko-KR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표시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39" name="오른쪽 화살표[R] 38">
            <a:extLst>
              <a:ext uri="{FF2B5EF4-FFF2-40B4-BE49-F238E27FC236}">
                <a16:creationId xmlns:a16="http://schemas.microsoft.com/office/drawing/2014/main" id="{34C314B0-E40E-4D4E-A091-FA8B3C39CAB0}"/>
              </a:ext>
            </a:extLst>
          </p:cNvPr>
          <p:cNvSpPr/>
          <p:nvPr/>
        </p:nvSpPr>
        <p:spPr>
          <a:xfrm rot="5400000">
            <a:off x="4893235" y="5788029"/>
            <a:ext cx="751104" cy="364331"/>
          </a:xfrm>
          <a:prstGeom prst="rightArrow">
            <a:avLst/>
          </a:prstGeom>
          <a:solidFill>
            <a:srgbClr val="D4C2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54D11DC-F0F3-4B45-B3EF-59F39EAA0D27}"/>
              </a:ext>
            </a:extLst>
          </p:cNvPr>
          <p:cNvSpPr/>
          <p:nvPr/>
        </p:nvSpPr>
        <p:spPr>
          <a:xfrm>
            <a:off x="1139456" y="2669768"/>
            <a:ext cx="23551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다시 접속했을 때</a:t>
            </a:r>
            <a:endParaRPr kumimoji="1" lang="en-US" altLang="ko-KR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홈페이지가 그대로임</a:t>
            </a:r>
            <a:endParaRPr kumimoji="1" lang="ko-Kore-KR" altLang="en-US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21E2BA8-6B8E-3445-B4DD-87AFA63FF961}"/>
              </a:ext>
            </a:extLst>
          </p:cNvPr>
          <p:cNvSpPr/>
          <p:nvPr/>
        </p:nvSpPr>
        <p:spPr>
          <a:xfrm>
            <a:off x="1139456" y="4394002"/>
            <a:ext cx="21852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다시 접속해도</a:t>
            </a:r>
            <a:endParaRPr kumimoji="1" lang="en-US" altLang="ko-KR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r>
              <a:rPr kumimoji="1" lang="ko-KR" altLang="en-US" sz="2000" b="1" dirty="0">
                <a:solidFill>
                  <a:schemeClr val="bg1">
                    <a:lumMod val="75000"/>
                  </a:schemeClr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 정보가 남아있음</a:t>
            </a:r>
            <a:endParaRPr kumimoji="1" lang="ko-Kore-KR" altLang="en-US" sz="2000" b="1" dirty="0">
              <a:solidFill>
                <a:schemeClr val="bg1">
                  <a:lumMod val="75000"/>
                </a:schemeClr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A122159-C34F-3E4A-87ED-A67A24F06EF4}"/>
              </a:ext>
            </a:extLst>
          </p:cNvPr>
          <p:cNvSpPr/>
          <p:nvPr/>
        </p:nvSpPr>
        <p:spPr>
          <a:xfrm>
            <a:off x="1139456" y="2222988"/>
            <a:ext cx="1909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정적 페이지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8BC0910-2059-CC4D-8F09-8C52C4B919EE}"/>
              </a:ext>
            </a:extLst>
          </p:cNvPr>
          <p:cNvSpPr/>
          <p:nvPr/>
        </p:nvSpPr>
        <p:spPr>
          <a:xfrm>
            <a:off x="1139456" y="3957965"/>
            <a:ext cx="1909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동적 페이지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8501368-176A-6D49-AF4D-CC7FEC533D38}"/>
              </a:ext>
            </a:extLst>
          </p:cNvPr>
          <p:cNvSpPr/>
          <p:nvPr/>
        </p:nvSpPr>
        <p:spPr>
          <a:xfrm>
            <a:off x="971999" y="2243879"/>
            <a:ext cx="2869945" cy="12873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44" name="직선 연결선[R] 43">
            <a:extLst>
              <a:ext uri="{FF2B5EF4-FFF2-40B4-BE49-F238E27FC236}">
                <a16:creationId xmlns:a16="http://schemas.microsoft.com/office/drawing/2014/main" id="{BB794EFE-1958-4641-88F6-73A0817183BC}"/>
              </a:ext>
            </a:extLst>
          </p:cNvPr>
          <p:cNvCxnSpPr>
            <a:cxnSpLocks/>
          </p:cNvCxnSpPr>
          <p:nvPr/>
        </p:nvCxnSpPr>
        <p:spPr>
          <a:xfrm flipH="1">
            <a:off x="10722055" y="3296300"/>
            <a:ext cx="10548" cy="2821844"/>
          </a:xfrm>
          <a:prstGeom prst="line">
            <a:avLst/>
          </a:prstGeom>
          <a:ln w="25400" cap="rnd">
            <a:solidFill>
              <a:schemeClr val="bg1">
                <a:lumMod val="8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원통[C] 44">
            <a:extLst>
              <a:ext uri="{FF2B5EF4-FFF2-40B4-BE49-F238E27FC236}">
                <a16:creationId xmlns:a16="http://schemas.microsoft.com/office/drawing/2014/main" id="{50C6CAF9-EB2B-024D-8A72-D9C108DE7901}"/>
              </a:ext>
            </a:extLst>
          </p:cNvPr>
          <p:cNvSpPr/>
          <p:nvPr/>
        </p:nvSpPr>
        <p:spPr>
          <a:xfrm>
            <a:off x="10357306" y="1535114"/>
            <a:ext cx="729496" cy="901610"/>
          </a:xfrm>
          <a:prstGeom prst="can">
            <a:avLst>
              <a:gd name="adj" fmla="val 34007"/>
            </a:avLst>
          </a:prstGeom>
          <a:solidFill>
            <a:srgbClr val="9DC4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141D5231-6DDA-5545-AB69-7076CCC384F5}"/>
              </a:ext>
            </a:extLst>
          </p:cNvPr>
          <p:cNvSpPr/>
          <p:nvPr/>
        </p:nvSpPr>
        <p:spPr>
          <a:xfrm>
            <a:off x="9764101" y="2487419"/>
            <a:ext cx="191590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데이터베이스</a:t>
            </a:r>
            <a:r>
              <a:rPr kumimoji="1" lang="en-US" altLang="ko-KR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or</a:t>
            </a:r>
          </a:p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다른 서버</a:t>
            </a:r>
            <a:endParaRPr kumimoji="1" lang="en-US" altLang="ko-KR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47" name="오른쪽 화살표[R] 46">
            <a:extLst>
              <a:ext uri="{FF2B5EF4-FFF2-40B4-BE49-F238E27FC236}">
                <a16:creationId xmlns:a16="http://schemas.microsoft.com/office/drawing/2014/main" id="{1E7A6648-767C-1743-9507-758776F46E61}"/>
              </a:ext>
            </a:extLst>
          </p:cNvPr>
          <p:cNvSpPr/>
          <p:nvPr/>
        </p:nvSpPr>
        <p:spPr>
          <a:xfrm>
            <a:off x="8509039" y="3938298"/>
            <a:ext cx="2156863" cy="364331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8" name="오른쪽 화살표[R] 47">
            <a:extLst>
              <a:ext uri="{FF2B5EF4-FFF2-40B4-BE49-F238E27FC236}">
                <a16:creationId xmlns:a16="http://schemas.microsoft.com/office/drawing/2014/main" id="{851C66E0-2C77-3B48-8A0A-78E40FF13246}"/>
              </a:ext>
            </a:extLst>
          </p:cNvPr>
          <p:cNvSpPr/>
          <p:nvPr/>
        </p:nvSpPr>
        <p:spPr>
          <a:xfrm rot="10800000">
            <a:off x="8405156" y="4468261"/>
            <a:ext cx="2164080" cy="364331"/>
          </a:xfrm>
          <a:prstGeom prst="rightArrow">
            <a:avLst/>
          </a:prstGeom>
          <a:solidFill>
            <a:srgbClr val="D4C2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9" name="오른쪽 화살표[R] 48">
            <a:extLst>
              <a:ext uri="{FF2B5EF4-FFF2-40B4-BE49-F238E27FC236}">
                <a16:creationId xmlns:a16="http://schemas.microsoft.com/office/drawing/2014/main" id="{3B702AFC-FE82-4543-927C-A22DB6D398B2}"/>
              </a:ext>
            </a:extLst>
          </p:cNvPr>
          <p:cNvSpPr/>
          <p:nvPr/>
        </p:nvSpPr>
        <p:spPr>
          <a:xfrm rot="5400000">
            <a:off x="7997423" y="4892470"/>
            <a:ext cx="682068" cy="364331"/>
          </a:xfrm>
          <a:prstGeom prst="rightArrow">
            <a:avLst/>
          </a:prstGeom>
          <a:solidFill>
            <a:srgbClr val="D4C2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03DBF0C-E74E-1541-A99C-931A274F2FBB}"/>
              </a:ext>
            </a:extLst>
          </p:cNvPr>
          <p:cNvSpPr/>
          <p:nvPr/>
        </p:nvSpPr>
        <p:spPr>
          <a:xfrm>
            <a:off x="8706921" y="3572609"/>
            <a:ext cx="17604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정보 조회</a:t>
            </a:r>
            <a:r>
              <a:rPr kumimoji="1" lang="en-US" altLang="ko-KR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/</a:t>
            </a:r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수정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53" name="오른쪽 화살표[R] 52">
            <a:extLst>
              <a:ext uri="{FF2B5EF4-FFF2-40B4-BE49-F238E27FC236}">
                <a16:creationId xmlns:a16="http://schemas.microsoft.com/office/drawing/2014/main" id="{AF571AE0-4495-C649-85DC-43C79457DB93}"/>
              </a:ext>
            </a:extLst>
          </p:cNvPr>
          <p:cNvSpPr/>
          <p:nvPr/>
        </p:nvSpPr>
        <p:spPr>
          <a:xfrm rot="5400000">
            <a:off x="10502182" y="4252755"/>
            <a:ext cx="460841" cy="364331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D6351546-D7B7-A94A-AFA4-3F5CA5918C49}"/>
              </a:ext>
            </a:extLst>
          </p:cNvPr>
          <p:cNvSpPr/>
          <p:nvPr/>
        </p:nvSpPr>
        <p:spPr>
          <a:xfrm>
            <a:off x="8520623" y="4905711"/>
            <a:ext cx="141897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페이지 가공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1732810"/>
      </p:ext>
    </p:extLst>
  </p:cSld>
  <p:clrMapOvr>
    <a:masterClrMapping/>
  </p:clrMapOvr>
  <p:transition spd="slow">
    <p:wipe dir="d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정적 페이지와 동적 페이지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35</a:t>
            </a:fld>
            <a:endParaRPr kumimoji="1" lang="ko-Kore-KR" altLang="en-US"/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14EDCE6E-F8DB-FD46-A363-61D4399C5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8286" y="1331273"/>
            <a:ext cx="2566590" cy="1859726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AC60479F-8763-5344-BAEE-F881B5D78E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9790" y="1331274"/>
            <a:ext cx="1617707" cy="1859726"/>
          </a:xfrm>
          <a:prstGeom prst="rect">
            <a:avLst/>
          </a:prstGeom>
        </p:spPr>
      </p:pic>
      <p:sp>
        <p:nvSpPr>
          <p:cNvPr id="55" name="직사각형 54">
            <a:extLst>
              <a:ext uri="{FF2B5EF4-FFF2-40B4-BE49-F238E27FC236}">
                <a16:creationId xmlns:a16="http://schemas.microsoft.com/office/drawing/2014/main" id="{ACFB687F-0832-9444-AC49-41EB5486017A}"/>
              </a:ext>
            </a:extLst>
          </p:cNvPr>
          <p:cNvSpPr/>
          <p:nvPr/>
        </p:nvSpPr>
        <p:spPr>
          <a:xfrm>
            <a:off x="1122585" y="1923158"/>
            <a:ext cx="1909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정적 페이지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2445EB50-857C-294A-8C6F-64DE688B3C4D}"/>
              </a:ext>
            </a:extLst>
          </p:cNvPr>
          <p:cNvSpPr/>
          <p:nvPr/>
        </p:nvSpPr>
        <p:spPr>
          <a:xfrm>
            <a:off x="6096000" y="1923158"/>
            <a:ext cx="19094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동적 페이지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pic>
        <p:nvPicPr>
          <p:cNvPr id="58" name="그림 57" descr="텍스트이(가) 표시된 사진&#10;&#10;자동 생성된 설명">
            <a:extLst>
              <a:ext uri="{FF2B5EF4-FFF2-40B4-BE49-F238E27FC236}">
                <a16:creationId xmlns:a16="http://schemas.microsoft.com/office/drawing/2014/main" id="{A45829D1-5CE2-FA4B-A2F3-59DA39CB8A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603"/>
          <a:stretch/>
        </p:blipFill>
        <p:spPr>
          <a:xfrm>
            <a:off x="1693185" y="3348080"/>
            <a:ext cx="3384314" cy="259464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59" name="그림 58" descr="텍스트이(가) 표시된 사진&#10;&#10;자동 생성된 설명">
            <a:extLst>
              <a:ext uri="{FF2B5EF4-FFF2-40B4-BE49-F238E27FC236}">
                <a16:creationId xmlns:a16="http://schemas.microsoft.com/office/drawing/2014/main" id="{43817133-ABDA-254C-8B5F-353489CA073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" r="1483"/>
          <a:stretch/>
        </p:blipFill>
        <p:spPr>
          <a:xfrm>
            <a:off x="7600562" y="3348080"/>
            <a:ext cx="3384314" cy="259464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62726117"/>
      </p:ext>
    </p:extLst>
  </p:cSld>
  <p:clrMapOvr>
    <a:masterClrMapping/>
  </p:clrMapOvr>
  <p:transition spd="slow">
    <p:wipe dir="d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프론트엔드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백엔드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36</a:t>
            </a:fld>
            <a:endParaRPr kumimoji="1" lang="ko-Kore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BAC74DD-FA1F-C14D-AC1E-C4EAD06BA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988" y="1461851"/>
            <a:ext cx="6162023" cy="446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7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프론트엔드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백엔드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37</a:t>
            </a:fld>
            <a:endParaRPr kumimoji="1" lang="ko-Kore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BAC74DD-FA1F-C14D-AC1E-C4EAD06BA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988" y="1461851"/>
            <a:ext cx="6162023" cy="4464942"/>
          </a:xfrm>
          <a:prstGeom prst="rect">
            <a:avLst/>
          </a:prstGeom>
        </p:spPr>
      </p:pic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3A4E0129-A05E-8046-BF7C-0DBAEF1F6756}"/>
              </a:ext>
            </a:extLst>
          </p:cNvPr>
          <p:cNvSpPr/>
          <p:nvPr/>
        </p:nvSpPr>
        <p:spPr>
          <a:xfrm>
            <a:off x="4159306" y="4418251"/>
            <a:ext cx="3576680" cy="501707"/>
          </a:xfrm>
          <a:prstGeom prst="roundRect">
            <a:avLst/>
          </a:prstGeom>
          <a:solidFill>
            <a:schemeClr val="accent1">
              <a:alpha val="0"/>
            </a:schemeClr>
          </a:solidFill>
          <a:ln w="63500">
            <a:solidFill>
              <a:srgbClr val="FF88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76EA1-F61C-4748-961C-842AA38480B8}"/>
              </a:ext>
            </a:extLst>
          </p:cNvPr>
          <p:cNvSpPr txBox="1"/>
          <p:nvPr/>
        </p:nvSpPr>
        <p:spPr>
          <a:xfrm>
            <a:off x="7870468" y="4438271"/>
            <a:ext cx="20444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>
                <a:solidFill>
                  <a:srgbClr val="FF888E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rPr>
              <a:t>프론트엔드</a:t>
            </a:r>
            <a:endParaRPr kumimoji="1" lang="ko-KR" altLang="en-US" sz="2400" b="1" dirty="0">
              <a:solidFill>
                <a:srgbClr val="FF888E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EF91FEF-A86D-8C4D-B0A4-55513A5C4C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42" t="24690" r="6135" b="22963"/>
          <a:stretch/>
        </p:blipFill>
        <p:spPr>
          <a:xfrm>
            <a:off x="13851387" y="3464072"/>
            <a:ext cx="1489898" cy="59558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C75831F-8B10-A44B-A400-F5452C17EC7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984" t="29240" r="14169" b="27467"/>
          <a:stretch/>
        </p:blipFill>
        <p:spPr>
          <a:xfrm>
            <a:off x="17135747" y="3666559"/>
            <a:ext cx="1233368" cy="422255"/>
          </a:xfrm>
          <a:prstGeom prst="rect">
            <a:avLst/>
          </a:prstGeom>
        </p:spPr>
      </p:pic>
      <p:pic>
        <p:nvPicPr>
          <p:cNvPr id="9" name="Picture 2" descr="Electron Logo">
            <a:extLst>
              <a:ext uri="{FF2B5EF4-FFF2-40B4-BE49-F238E27FC236}">
                <a16:creationId xmlns:a16="http://schemas.microsoft.com/office/drawing/2014/main" id="{2425B606-7714-9F41-8783-FC4D6CCDB8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0579" y="4825929"/>
            <a:ext cx="1964857" cy="300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982AA95-AB8B-E34D-84EF-7FC57CDD21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11555" y="4148503"/>
            <a:ext cx="1117186" cy="67031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95CDBC-CE61-7044-A85B-3ED1FC42E5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381311" y="4171454"/>
            <a:ext cx="1189572" cy="59478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FEFC734-CD19-0F47-89D6-A6B4CCE5DC0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5873" t="28781" r="21971" b="32169"/>
          <a:stretch/>
        </p:blipFill>
        <p:spPr>
          <a:xfrm>
            <a:off x="20835436" y="5287912"/>
            <a:ext cx="1189509" cy="36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09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프론트엔드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백엔드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38</a:t>
            </a:fld>
            <a:endParaRPr kumimoji="1" lang="ko-Kore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BAC74DD-FA1F-C14D-AC1E-C4EAD06BA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988" y="1461851"/>
            <a:ext cx="6162023" cy="4464942"/>
          </a:xfrm>
          <a:prstGeom prst="rect">
            <a:avLst/>
          </a:prstGeom>
        </p:spPr>
      </p:pic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3A4E0129-A05E-8046-BF7C-0DBAEF1F6756}"/>
              </a:ext>
            </a:extLst>
          </p:cNvPr>
          <p:cNvSpPr/>
          <p:nvPr/>
        </p:nvSpPr>
        <p:spPr>
          <a:xfrm>
            <a:off x="4159306" y="4418251"/>
            <a:ext cx="3576680" cy="501707"/>
          </a:xfrm>
          <a:prstGeom prst="roundRect">
            <a:avLst/>
          </a:prstGeom>
          <a:solidFill>
            <a:schemeClr val="accent1">
              <a:alpha val="0"/>
            </a:schemeClr>
          </a:solidFill>
          <a:ln w="63500">
            <a:solidFill>
              <a:srgbClr val="FF88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76EA1-F61C-4748-961C-842AA38480B8}"/>
              </a:ext>
            </a:extLst>
          </p:cNvPr>
          <p:cNvSpPr txBox="1"/>
          <p:nvPr/>
        </p:nvSpPr>
        <p:spPr>
          <a:xfrm>
            <a:off x="7870468" y="4438271"/>
            <a:ext cx="20444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>
                <a:solidFill>
                  <a:srgbClr val="FF888E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rPr>
              <a:t>프론트엔드</a:t>
            </a:r>
            <a:endParaRPr kumimoji="1" lang="ko-KR" altLang="en-US" sz="2400" b="1" dirty="0">
              <a:solidFill>
                <a:srgbClr val="FF888E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18D8F75-C2FF-9F40-8C5D-0FC0736651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42" t="24690" r="6135" b="22963"/>
          <a:stretch/>
        </p:blipFill>
        <p:spPr>
          <a:xfrm>
            <a:off x="8904633" y="3464072"/>
            <a:ext cx="1489898" cy="59558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7BDFA0C-C308-4C4D-983E-91ED2CA1B4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984" t="29240" r="14169" b="27467"/>
          <a:stretch/>
        </p:blipFill>
        <p:spPr>
          <a:xfrm>
            <a:off x="17135747" y="3666559"/>
            <a:ext cx="1233368" cy="422255"/>
          </a:xfrm>
          <a:prstGeom prst="rect">
            <a:avLst/>
          </a:prstGeom>
        </p:spPr>
      </p:pic>
      <p:pic>
        <p:nvPicPr>
          <p:cNvPr id="16" name="Picture 2" descr="Electron Logo">
            <a:extLst>
              <a:ext uri="{FF2B5EF4-FFF2-40B4-BE49-F238E27FC236}">
                <a16:creationId xmlns:a16="http://schemas.microsoft.com/office/drawing/2014/main" id="{E09C28ED-FE77-424E-AF9A-98CCD33D7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0579" y="4825929"/>
            <a:ext cx="1964857" cy="300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BDFD003-C27A-5549-BD41-1C4018AFB9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11555" y="4148503"/>
            <a:ext cx="1117186" cy="67031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B1B24CA-6CA7-4D40-9AA3-64AD461841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381311" y="4171454"/>
            <a:ext cx="1189572" cy="59478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13DCBCC-E44F-9641-A413-746D0B0BA60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5873" t="28781" r="21971" b="32169"/>
          <a:stretch/>
        </p:blipFill>
        <p:spPr>
          <a:xfrm>
            <a:off x="20835436" y="5287912"/>
            <a:ext cx="1189509" cy="36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877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프론트엔드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백엔드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39</a:t>
            </a:fld>
            <a:endParaRPr kumimoji="1" lang="ko-Kore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BAC74DD-FA1F-C14D-AC1E-C4EAD06BA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988" y="1461851"/>
            <a:ext cx="6162023" cy="4464942"/>
          </a:xfrm>
          <a:prstGeom prst="rect">
            <a:avLst/>
          </a:prstGeom>
        </p:spPr>
      </p:pic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3A4E0129-A05E-8046-BF7C-0DBAEF1F6756}"/>
              </a:ext>
            </a:extLst>
          </p:cNvPr>
          <p:cNvSpPr/>
          <p:nvPr/>
        </p:nvSpPr>
        <p:spPr>
          <a:xfrm>
            <a:off x="4159306" y="4418251"/>
            <a:ext cx="3576680" cy="501707"/>
          </a:xfrm>
          <a:prstGeom prst="roundRect">
            <a:avLst/>
          </a:prstGeom>
          <a:solidFill>
            <a:schemeClr val="accent1">
              <a:alpha val="0"/>
            </a:schemeClr>
          </a:solidFill>
          <a:ln w="63500">
            <a:solidFill>
              <a:srgbClr val="FF88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76EA1-F61C-4748-961C-842AA38480B8}"/>
              </a:ext>
            </a:extLst>
          </p:cNvPr>
          <p:cNvSpPr txBox="1"/>
          <p:nvPr/>
        </p:nvSpPr>
        <p:spPr>
          <a:xfrm>
            <a:off x="7870468" y="4438271"/>
            <a:ext cx="20444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>
                <a:solidFill>
                  <a:srgbClr val="FF888E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rPr>
              <a:t>프론트엔드</a:t>
            </a:r>
            <a:endParaRPr kumimoji="1" lang="ko-KR" altLang="en-US" sz="2400" b="1" dirty="0">
              <a:solidFill>
                <a:srgbClr val="FF888E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18D8F75-C2FF-9F40-8C5D-0FC0736651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42" t="24690" r="6135" b="22963"/>
          <a:stretch/>
        </p:blipFill>
        <p:spPr>
          <a:xfrm>
            <a:off x="8904633" y="3464072"/>
            <a:ext cx="1489898" cy="59558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02F2E6D-F165-ED42-AFD6-2EF18F61891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984" t="29240" r="14169" b="27467"/>
          <a:stretch/>
        </p:blipFill>
        <p:spPr>
          <a:xfrm>
            <a:off x="10585045" y="3666559"/>
            <a:ext cx="1233368" cy="422255"/>
          </a:xfrm>
          <a:prstGeom prst="rect">
            <a:avLst/>
          </a:prstGeom>
        </p:spPr>
      </p:pic>
      <p:pic>
        <p:nvPicPr>
          <p:cNvPr id="6146" name="Picture 2" descr="Electron Logo">
            <a:extLst>
              <a:ext uri="{FF2B5EF4-FFF2-40B4-BE49-F238E27FC236}">
                <a16:creationId xmlns:a16="http://schemas.microsoft.com/office/drawing/2014/main" id="{E095852F-C7D7-4E4A-9F64-96F704090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4477" y="4825929"/>
            <a:ext cx="1964857" cy="300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91E4DD8-F893-B541-88E1-D229F356F6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82453" y="4148503"/>
            <a:ext cx="1117186" cy="67031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D26EEDA-7048-2044-A26A-4DA47C32A3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84409" y="4171454"/>
            <a:ext cx="1189572" cy="59478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75C021E-180A-8C40-9A0F-B0B5DC56D6A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5873" t="28781" r="21971" b="32169"/>
          <a:stretch/>
        </p:blipFill>
        <p:spPr>
          <a:xfrm>
            <a:off x="10187698" y="5287912"/>
            <a:ext cx="1189509" cy="36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24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703729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b="1" dirty="0" err="1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Ⅰ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왜 웹 개발을 하고 싶은가요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E99CFC0-1690-694E-883D-C26931B04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800" y="1263650"/>
            <a:ext cx="6502400" cy="43307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37202AE-069D-F846-B34C-75421CB6F7DD}"/>
              </a:ext>
            </a:extLst>
          </p:cNvPr>
          <p:cNvSpPr/>
          <p:nvPr/>
        </p:nvSpPr>
        <p:spPr>
          <a:xfrm>
            <a:off x="301595" y="5978970"/>
            <a:ext cx="334899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err="1">
                <a:solidFill>
                  <a:schemeClr val="bg1">
                    <a:lumMod val="75000"/>
                  </a:schemeClr>
                </a:solidFill>
              </a:rPr>
              <a:t>https</a:t>
            </a:r>
            <a:r>
              <a:rPr lang="ko-KR" altLang="en-US" sz="1000" dirty="0">
                <a:solidFill>
                  <a:schemeClr val="bg1">
                    <a:lumMod val="75000"/>
                  </a:schemeClr>
                </a:solidFill>
              </a:rPr>
              <a:t>://</a:t>
            </a:r>
            <a:r>
              <a:rPr lang="ko-KR" altLang="en-US" sz="1000" dirty="0" err="1">
                <a:solidFill>
                  <a:schemeClr val="bg1">
                    <a:lumMod val="75000"/>
                  </a:schemeClr>
                </a:solidFill>
              </a:rPr>
              <a:t>www.hankyung.com</a:t>
            </a:r>
            <a:r>
              <a:rPr lang="ko-KR" altLang="en-US" sz="1000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ko-KR" altLang="en-US" sz="1000" dirty="0" err="1">
                <a:solidFill>
                  <a:schemeClr val="bg1">
                    <a:lumMod val="75000"/>
                  </a:schemeClr>
                </a:solidFill>
              </a:rPr>
              <a:t>society</a:t>
            </a:r>
            <a:r>
              <a:rPr lang="ko-KR" altLang="en-US" sz="1000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ko-KR" altLang="en-US" sz="1000" dirty="0" err="1">
                <a:solidFill>
                  <a:schemeClr val="bg1">
                    <a:lumMod val="75000"/>
                  </a:schemeClr>
                </a:solidFill>
              </a:rPr>
              <a:t>article</a:t>
            </a:r>
            <a:r>
              <a:rPr lang="ko-KR" altLang="en-US" sz="1000" dirty="0">
                <a:solidFill>
                  <a:schemeClr val="bg1">
                    <a:lumMod val="75000"/>
                  </a:schemeClr>
                </a:solidFill>
              </a:rPr>
              <a:t>/202109093451Y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프론트엔드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백엔드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40</a:t>
            </a:fld>
            <a:endParaRPr kumimoji="1" lang="ko-Kore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BAC74DD-FA1F-C14D-AC1E-C4EAD06BA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988" y="1461851"/>
            <a:ext cx="6162023" cy="4464942"/>
          </a:xfrm>
          <a:prstGeom prst="rect">
            <a:avLst/>
          </a:prstGeom>
        </p:spPr>
      </p:pic>
      <p:sp>
        <p:nvSpPr>
          <p:cNvPr id="8" name="자유형 7">
            <a:extLst>
              <a:ext uri="{FF2B5EF4-FFF2-40B4-BE49-F238E27FC236}">
                <a16:creationId xmlns:a16="http://schemas.microsoft.com/office/drawing/2014/main" id="{EAADE4D9-68D8-284D-A734-175635C926A9}"/>
              </a:ext>
            </a:extLst>
          </p:cNvPr>
          <p:cNvSpPr/>
          <p:nvPr/>
        </p:nvSpPr>
        <p:spPr>
          <a:xfrm>
            <a:off x="3665693" y="2767477"/>
            <a:ext cx="4936142" cy="2413137"/>
          </a:xfrm>
          <a:custGeom>
            <a:avLst/>
            <a:gdLst>
              <a:gd name="connsiteX0" fmla="*/ 235891 w 4936142"/>
              <a:gd name="connsiteY0" fmla="*/ 0 h 2413137"/>
              <a:gd name="connsiteX1" fmla="*/ 4700251 w 4936142"/>
              <a:gd name="connsiteY1" fmla="*/ 0 h 2413137"/>
              <a:gd name="connsiteX2" fmla="*/ 4936142 w 4936142"/>
              <a:gd name="connsiteY2" fmla="*/ 235891 h 2413137"/>
              <a:gd name="connsiteX3" fmla="*/ 4936142 w 4936142"/>
              <a:gd name="connsiteY3" fmla="*/ 1431067 h 2413137"/>
              <a:gd name="connsiteX4" fmla="*/ 4700251 w 4936142"/>
              <a:gd name="connsiteY4" fmla="*/ 1666958 h 2413137"/>
              <a:gd name="connsiteX5" fmla="*/ 2201033 w 4936142"/>
              <a:gd name="connsiteY5" fmla="*/ 1666958 h 2413137"/>
              <a:gd name="connsiteX6" fmla="*/ 2201033 w 4936142"/>
              <a:gd name="connsiteY6" fmla="*/ 2177246 h 2413137"/>
              <a:gd name="connsiteX7" fmla="*/ 1965142 w 4936142"/>
              <a:gd name="connsiteY7" fmla="*/ 2413137 h 2413137"/>
              <a:gd name="connsiteX8" fmla="*/ 247707 w 4936142"/>
              <a:gd name="connsiteY8" fmla="*/ 2413137 h 2413137"/>
              <a:gd name="connsiteX9" fmla="*/ 11816 w 4936142"/>
              <a:gd name="connsiteY9" fmla="*/ 2177246 h 2413137"/>
              <a:gd name="connsiteX10" fmla="*/ 11816 w 4936142"/>
              <a:gd name="connsiteY10" fmla="*/ 1489594 h 2413137"/>
              <a:gd name="connsiteX11" fmla="*/ 0 w 4936142"/>
              <a:gd name="connsiteY11" fmla="*/ 1431067 h 2413137"/>
              <a:gd name="connsiteX12" fmla="*/ 0 w 4936142"/>
              <a:gd name="connsiteY12" fmla="*/ 235891 h 2413137"/>
              <a:gd name="connsiteX13" fmla="*/ 235891 w 4936142"/>
              <a:gd name="connsiteY13" fmla="*/ 0 h 2413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36142" h="2413137">
                <a:moveTo>
                  <a:pt x="235891" y="0"/>
                </a:moveTo>
                <a:lnTo>
                  <a:pt x="4700251" y="0"/>
                </a:lnTo>
                <a:cubicBezTo>
                  <a:pt x="4830530" y="0"/>
                  <a:pt x="4936142" y="105612"/>
                  <a:pt x="4936142" y="235891"/>
                </a:cubicBezTo>
                <a:lnTo>
                  <a:pt x="4936142" y="1431067"/>
                </a:lnTo>
                <a:cubicBezTo>
                  <a:pt x="4936142" y="1561346"/>
                  <a:pt x="4830530" y="1666958"/>
                  <a:pt x="4700251" y="1666958"/>
                </a:cubicBezTo>
                <a:lnTo>
                  <a:pt x="2201033" y="1666958"/>
                </a:lnTo>
                <a:lnTo>
                  <a:pt x="2201033" y="2177246"/>
                </a:lnTo>
                <a:cubicBezTo>
                  <a:pt x="2201033" y="2307525"/>
                  <a:pt x="2095421" y="2413137"/>
                  <a:pt x="1965142" y="2413137"/>
                </a:cubicBezTo>
                <a:lnTo>
                  <a:pt x="247707" y="2413137"/>
                </a:lnTo>
                <a:cubicBezTo>
                  <a:pt x="117428" y="2413137"/>
                  <a:pt x="11816" y="2307525"/>
                  <a:pt x="11816" y="2177246"/>
                </a:cubicBezTo>
                <a:lnTo>
                  <a:pt x="11816" y="1489594"/>
                </a:lnTo>
                <a:lnTo>
                  <a:pt x="0" y="1431067"/>
                </a:lnTo>
                <a:lnTo>
                  <a:pt x="0" y="235891"/>
                </a:lnTo>
                <a:cubicBezTo>
                  <a:pt x="0" y="105612"/>
                  <a:pt x="105612" y="0"/>
                  <a:pt x="235891" y="0"/>
                </a:cubicBezTo>
                <a:close/>
              </a:path>
            </a:pathLst>
          </a:custGeom>
          <a:solidFill>
            <a:schemeClr val="accent1">
              <a:alpha val="0"/>
            </a:schemeClr>
          </a:solidFill>
          <a:ln w="63500">
            <a:solidFill>
              <a:srgbClr val="FF88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76EA1-F61C-4748-961C-842AA38480B8}"/>
              </a:ext>
            </a:extLst>
          </p:cNvPr>
          <p:cNvSpPr txBox="1"/>
          <p:nvPr/>
        </p:nvSpPr>
        <p:spPr>
          <a:xfrm>
            <a:off x="8752500" y="3179961"/>
            <a:ext cx="1492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>
                <a:solidFill>
                  <a:srgbClr val="FF888E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rPr>
              <a:t>백엔드</a:t>
            </a:r>
            <a:endParaRPr kumimoji="1" lang="ko-KR" altLang="en-US" sz="2400" b="1" dirty="0">
              <a:solidFill>
                <a:srgbClr val="FF888E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CB02724-0350-6647-9F95-124C12D4E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07974" y="4336329"/>
            <a:ext cx="1432839" cy="5171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1670BF4-FAD6-7F45-B22B-CC7A9C4231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17907" y="3425807"/>
            <a:ext cx="1249320" cy="124932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003D608-B343-7243-81E5-D13746AB78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60460" y="3938657"/>
            <a:ext cx="1221100" cy="42195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511914C-C7DA-8641-8C00-89F7C2C5CC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61027" y="5197693"/>
            <a:ext cx="1766750" cy="45774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B8FAA14-C8EC-EF4F-B86C-85AB7FA3F0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67831" y="4282766"/>
            <a:ext cx="1762857" cy="88142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2457CEA-790D-C54D-802E-9667EBA7AA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967831" y="2798748"/>
            <a:ext cx="1125698" cy="63025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4084E9A-E752-E44C-956C-6D9DF4788BD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780118" y="2403706"/>
            <a:ext cx="1364284" cy="403828"/>
          </a:xfrm>
          <a:prstGeom prst="rect">
            <a:avLst/>
          </a:prstGeom>
        </p:spPr>
      </p:pic>
      <p:pic>
        <p:nvPicPr>
          <p:cNvPr id="6" name="그림 5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3C367FF5-F9B7-8B41-ADEF-D88EB01E516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427519" y="2287507"/>
            <a:ext cx="452585" cy="60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846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프론트엔드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백엔드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41</a:t>
            </a:fld>
            <a:endParaRPr kumimoji="1" lang="ko-Kore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BAC74DD-FA1F-C14D-AC1E-C4EAD06BA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988" y="1461851"/>
            <a:ext cx="6162023" cy="4464942"/>
          </a:xfrm>
          <a:prstGeom prst="rect">
            <a:avLst/>
          </a:prstGeom>
        </p:spPr>
      </p:pic>
      <p:sp>
        <p:nvSpPr>
          <p:cNvPr id="8" name="자유형 7">
            <a:extLst>
              <a:ext uri="{FF2B5EF4-FFF2-40B4-BE49-F238E27FC236}">
                <a16:creationId xmlns:a16="http://schemas.microsoft.com/office/drawing/2014/main" id="{EAADE4D9-68D8-284D-A734-175635C926A9}"/>
              </a:ext>
            </a:extLst>
          </p:cNvPr>
          <p:cNvSpPr/>
          <p:nvPr/>
        </p:nvSpPr>
        <p:spPr>
          <a:xfrm>
            <a:off x="3665693" y="2767477"/>
            <a:ext cx="4936142" cy="2413137"/>
          </a:xfrm>
          <a:custGeom>
            <a:avLst/>
            <a:gdLst>
              <a:gd name="connsiteX0" fmla="*/ 235891 w 4936142"/>
              <a:gd name="connsiteY0" fmla="*/ 0 h 2413137"/>
              <a:gd name="connsiteX1" fmla="*/ 4700251 w 4936142"/>
              <a:gd name="connsiteY1" fmla="*/ 0 h 2413137"/>
              <a:gd name="connsiteX2" fmla="*/ 4936142 w 4936142"/>
              <a:gd name="connsiteY2" fmla="*/ 235891 h 2413137"/>
              <a:gd name="connsiteX3" fmla="*/ 4936142 w 4936142"/>
              <a:gd name="connsiteY3" fmla="*/ 1431067 h 2413137"/>
              <a:gd name="connsiteX4" fmla="*/ 4700251 w 4936142"/>
              <a:gd name="connsiteY4" fmla="*/ 1666958 h 2413137"/>
              <a:gd name="connsiteX5" fmla="*/ 2201033 w 4936142"/>
              <a:gd name="connsiteY5" fmla="*/ 1666958 h 2413137"/>
              <a:gd name="connsiteX6" fmla="*/ 2201033 w 4936142"/>
              <a:gd name="connsiteY6" fmla="*/ 2177246 h 2413137"/>
              <a:gd name="connsiteX7" fmla="*/ 1965142 w 4936142"/>
              <a:gd name="connsiteY7" fmla="*/ 2413137 h 2413137"/>
              <a:gd name="connsiteX8" fmla="*/ 247707 w 4936142"/>
              <a:gd name="connsiteY8" fmla="*/ 2413137 h 2413137"/>
              <a:gd name="connsiteX9" fmla="*/ 11816 w 4936142"/>
              <a:gd name="connsiteY9" fmla="*/ 2177246 h 2413137"/>
              <a:gd name="connsiteX10" fmla="*/ 11816 w 4936142"/>
              <a:gd name="connsiteY10" fmla="*/ 1489594 h 2413137"/>
              <a:gd name="connsiteX11" fmla="*/ 0 w 4936142"/>
              <a:gd name="connsiteY11" fmla="*/ 1431067 h 2413137"/>
              <a:gd name="connsiteX12" fmla="*/ 0 w 4936142"/>
              <a:gd name="connsiteY12" fmla="*/ 235891 h 2413137"/>
              <a:gd name="connsiteX13" fmla="*/ 235891 w 4936142"/>
              <a:gd name="connsiteY13" fmla="*/ 0 h 2413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36142" h="2413137">
                <a:moveTo>
                  <a:pt x="235891" y="0"/>
                </a:moveTo>
                <a:lnTo>
                  <a:pt x="4700251" y="0"/>
                </a:lnTo>
                <a:cubicBezTo>
                  <a:pt x="4830530" y="0"/>
                  <a:pt x="4936142" y="105612"/>
                  <a:pt x="4936142" y="235891"/>
                </a:cubicBezTo>
                <a:lnTo>
                  <a:pt x="4936142" y="1431067"/>
                </a:lnTo>
                <a:cubicBezTo>
                  <a:pt x="4936142" y="1561346"/>
                  <a:pt x="4830530" y="1666958"/>
                  <a:pt x="4700251" y="1666958"/>
                </a:cubicBezTo>
                <a:lnTo>
                  <a:pt x="2201033" y="1666958"/>
                </a:lnTo>
                <a:lnTo>
                  <a:pt x="2201033" y="2177246"/>
                </a:lnTo>
                <a:cubicBezTo>
                  <a:pt x="2201033" y="2307525"/>
                  <a:pt x="2095421" y="2413137"/>
                  <a:pt x="1965142" y="2413137"/>
                </a:cubicBezTo>
                <a:lnTo>
                  <a:pt x="247707" y="2413137"/>
                </a:lnTo>
                <a:cubicBezTo>
                  <a:pt x="117428" y="2413137"/>
                  <a:pt x="11816" y="2307525"/>
                  <a:pt x="11816" y="2177246"/>
                </a:cubicBezTo>
                <a:lnTo>
                  <a:pt x="11816" y="1489594"/>
                </a:lnTo>
                <a:lnTo>
                  <a:pt x="0" y="1431067"/>
                </a:lnTo>
                <a:lnTo>
                  <a:pt x="0" y="235891"/>
                </a:lnTo>
                <a:cubicBezTo>
                  <a:pt x="0" y="105612"/>
                  <a:pt x="105612" y="0"/>
                  <a:pt x="235891" y="0"/>
                </a:cubicBezTo>
                <a:close/>
              </a:path>
            </a:pathLst>
          </a:custGeom>
          <a:solidFill>
            <a:schemeClr val="accent1">
              <a:alpha val="0"/>
            </a:schemeClr>
          </a:solidFill>
          <a:ln w="63500">
            <a:solidFill>
              <a:srgbClr val="FF88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76EA1-F61C-4748-961C-842AA38480B8}"/>
              </a:ext>
            </a:extLst>
          </p:cNvPr>
          <p:cNvSpPr txBox="1"/>
          <p:nvPr/>
        </p:nvSpPr>
        <p:spPr>
          <a:xfrm>
            <a:off x="8752500" y="3179961"/>
            <a:ext cx="1492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>
                <a:solidFill>
                  <a:srgbClr val="FF888E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rPr>
              <a:t>백엔드</a:t>
            </a:r>
            <a:endParaRPr kumimoji="1" lang="ko-KR" altLang="en-US" sz="2400" b="1" dirty="0">
              <a:solidFill>
                <a:srgbClr val="FF888E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75047B2-D6A8-B444-B778-08080FED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9970" y="2798748"/>
            <a:ext cx="1125698" cy="63025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0368799-2318-6241-9EAC-E9FD6BE90D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7966" y="2403706"/>
            <a:ext cx="1364284" cy="40382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694F3FA-8384-2B41-8E71-F3F0D043A1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07974" y="4336329"/>
            <a:ext cx="1432839" cy="51713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BFB7A3F-52CD-3340-A83F-B4CDF3CC69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917907" y="3425807"/>
            <a:ext cx="1249320" cy="124932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90FE50AC-8528-8447-9D0E-89EAC2BA11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660460" y="3938657"/>
            <a:ext cx="1221100" cy="42195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EF7C630-F43E-AF44-A510-E40AC40497B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261027" y="5197693"/>
            <a:ext cx="1766750" cy="45774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B7DC52A5-7039-9047-85E4-FD8F7AE5429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967831" y="4282766"/>
            <a:ext cx="1762857" cy="881429"/>
          </a:xfrm>
          <a:prstGeom prst="rect">
            <a:avLst/>
          </a:prstGeom>
        </p:spPr>
      </p:pic>
      <p:pic>
        <p:nvPicPr>
          <p:cNvPr id="27" name="그림 26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441443A3-EA94-CC43-BB4C-24785D1C53F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56497" y="2287507"/>
            <a:ext cx="452585" cy="60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917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프론트엔드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백엔드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42</a:t>
            </a:fld>
            <a:endParaRPr kumimoji="1" lang="ko-Kore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BAC74DD-FA1F-C14D-AC1E-C4EAD06BA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988" y="1461851"/>
            <a:ext cx="6162023" cy="4464942"/>
          </a:xfrm>
          <a:prstGeom prst="rect">
            <a:avLst/>
          </a:prstGeom>
        </p:spPr>
      </p:pic>
      <p:sp>
        <p:nvSpPr>
          <p:cNvPr id="8" name="자유형 7">
            <a:extLst>
              <a:ext uri="{FF2B5EF4-FFF2-40B4-BE49-F238E27FC236}">
                <a16:creationId xmlns:a16="http://schemas.microsoft.com/office/drawing/2014/main" id="{EAADE4D9-68D8-284D-A734-175635C926A9}"/>
              </a:ext>
            </a:extLst>
          </p:cNvPr>
          <p:cNvSpPr/>
          <p:nvPr/>
        </p:nvSpPr>
        <p:spPr>
          <a:xfrm>
            <a:off x="3665693" y="2767477"/>
            <a:ext cx="4936142" cy="2413137"/>
          </a:xfrm>
          <a:custGeom>
            <a:avLst/>
            <a:gdLst>
              <a:gd name="connsiteX0" fmla="*/ 235891 w 4936142"/>
              <a:gd name="connsiteY0" fmla="*/ 0 h 2413137"/>
              <a:gd name="connsiteX1" fmla="*/ 4700251 w 4936142"/>
              <a:gd name="connsiteY1" fmla="*/ 0 h 2413137"/>
              <a:gd name="connsiteX2" fmla="*/ 4936142 w 4936142"/>
              <a:gd name="connsiteY2" fmla="*/ 235891 h 2413137"/>
              <a:gd name="connsiteX3" fmla="*/ 4936142 w 4936142"/>
              <a:gd name="connsiteY3" fmla="*/ 1431067 h 2413137"/>
              <a:gd name="connsiteX4" fmla="*/ 4700251 w 4936142"/>
              <a:gd name="connsiteY4" fmla="*/ 1666958 h 2413137"/>
              <a:gd name="connsiteX5" fmla="*/ 2201033 w 4936142"/>
              <a:gd name="connsiteY5" fmla="*/ 1666958 h 2413137"/>
              <a:gd name="connsiteX6" fmla="*/ 2201033 w 4936142"/>
              <a:gd name="connsiteY6" fmla="*/ 2177246 h 2413137"/>
              <a:gd name="connsiteX7" fmla="*/ 1965142 w 4936142"/>
              <a:gd name="connsiteY7" fmla="*/ 2413137 h 2413137"/>
              <a:gd name="connsiteX8" fmla="*/ 247707 w 4936142"/>
              <a:gd name="connsiteY8" fmla="*/ 2413137 h 2413137"/>
              <a:gd name="connsiteX9" fmla="*/ 11816 w 4936142"/>
              <a:gd name="connsiteY9" fmla="*/ 2177246 h 2413137"/>
              <a:gd name="connsiteX10" fmla="*/ 11816 w 4936142"/>
              <a:gd name="connsiteY10" fmla="*/ 1489594 h 2413137"/>
              <a:gd name="connsiteX11" fmla="*/ 0 w 4936142"/>
              <a:gd name="connsiteY11" fmla="*/ 1431067 h 2413137"/>
              <a:gd name="connsiteX12" fmla="*/ 0 w 4936142"/>
              <a:gd name="connsiteY12" fmla="*/ 235891 h 2413137"/>
              <a:gd name="connsiteX13" fmla="*/ 235891 w 4936142"/>
              <a:gd name="connsiteY13" fmla="*/ 0 h 2413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36142" h="2413137">
                <a:moveTo>
                  <a:pt x="235891" y="0"/>
                </a:moveTo>
                <a:lnTo>
                  <a:pt x="4700251" y="0"/>
                </a:lnTo>
                <a:cubicBezTo>
                  <a:pt x="4830530" y="0"/>
                  <a:pt x="4936142" y="105612"/>
                  <a:pt x="4936142" y="235891"/>
                </a:cubicBezTo>
                <a:lnTo>
                  <a:pt x="4936142" y="1431067"/>
                </a:lnTo>
                <a:cubicBezTo>
                  <a:pt x="4936142" y="1561346"/>
                  <a:pt x="4830530" y="1666958"/>
                  <a:pt x="4700251" y="1666958"/>
                </a:cubicBezTo>
                <a:lnTo>
                  <a:pt x="2201033" y="1666958"/>
                </a:lnTo>
                <a:lnTo>
                  <a:pt x="2201033" y="2177246"/>
                </a:lnTo>
                <a:cubicBezTo>
                  <a:pt x="2201033" y="2307525"/>
                  <a:pt x="2095421" y="2413137"/>
                  <a:pt x="1965142" y="2413137"/>
                </a:cubicBezTo>
                <a:lnTo>
                  <a:pt x="247707" y="2413137"/>
                </a:lnTo>
                <a:cubicBezTo>
                  <a:pt x="117428" y="2413137"/>
                  <a:pt x="11816" y="2307525"/>
                  <a:pt x="11816" y="2177246"/>
                </a:cubicBezTo>
                <a:lnTo>
                  <a:pt x="11816" y="1489594"/>
                </a:lnTo>
                <a:lnTo>
                  <a:pt x="0" y="1431067"/>
                </a:lnTo>
                <a:lnTo>
                  <a:pt x="0" y="235891"/>
                </a:lnTo>
                <a:cubicBezTo>
                  <a:pt x="0" y="105612"/>
                  <a:pt x="105612" y="0"/>
                  <a:pt x="235891" y="0"/>
                </a:cubicBezTo>
                <a:close/>
              </a:path>
            </a:pathLst>
          </a:custGeom>
          <a:solidFill>
            <a:schemeClr val="accent1">
              <a:alpha val="0"/>
            </a:schemeClr>
          </a:solidFill>
          <a:ln w="63500">
            <a:solidFill>
              <a:srgbClr val="FF88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76EA1-F61C-4748-961C-842AA38480B8}"/>
              </a:ext>
            </a:extLst>
          </p:cNvPr>
          <p:cNvSpPr txBox="1"/>
          <p:nvPr/>
        </p:nvSpPr>
        <p:spPr>
          <a:xfrm>
            <a:off x="8752500" y="3179961"/>
            <a:ext cx="1492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>
                <a:solidFill>
                  <a:srgbClr val="FF888E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</a:rPr>
              <a:t>백엔드</a:t>
            </a:r>
            <a:endParaRPr kumimoji="1" lang="ko-KR" altLang="en-US" sz="2400" b="1" dirty="0">
              <a:solidFill>
                <a:srgbClr val="FF888E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BEBD2DD-5E14-DB4F-8D72-D1647FD4D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9248" y="4336329"/>
            <a:ext cx="1432839" cy="5171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383F100-1E4E-9648-B7C4-86F902A3D4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5182" y="3425807"/>
            <a:ext cx="1249320" cy="124932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94141C1-6D83-A94E-9866-F9F540D6F9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26602" y="3938657"/>
            <a:ext cx="1221100" cy="42195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B1806D1-1273-6540-854A-854904F4D2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74591" y="5197693"/>
            <a:ext cx="1766750" cy="45774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75047B2-D6A8-B444-B778-08080FED79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49970" y="2798748"/>
            <a:ext cx="1125698" cy="63025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0368799-2318-6241-9EAC-E9FD6BE90D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57966" y="2403706"/>
            <a:ext cx="1364284" cy="40382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C74E55F-425F-1444-B78A-A123E2F510E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78285" y="4282766"/>
            <a:ext cx="1762857" cy="881429"/>
          </a:xfrm>
          <a:prstGeom prst="rect">
            <a:avLst/>
          </a:prstGeom>
        </p:spPr>
      </p:pic>
      <p:pic>
        <p:nvPicPr>
          <p:cNvPr id="16" name="그림 15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33C1E5A6-9975-3C4B-A65C-ABAFF6898F0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56497" y="2287507"/>
            <a:ext cx="452585" cy="60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75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프론트엔드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</a:t>
            </a:r>
            <a:r>
              <a:rPr lang="ko-KR" altLang="en-US" sz="2800" b="1" dirty="0" err="1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백엔드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43</a:t>
            </a:fld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3A3374-1802-1E42-8378-A943DE9F4125}"/>
              </a:ext>
            </a:extLst>
          </p:cNvPr>
          <p:cNvSpPr txBox="1"/>
          <p:nvPr/>
        </p:nvSpPr>
        <p:spPr>
          <a:xfrm>
            <a:off x="949569" y="2557027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과제 </a:t>
            </a:r>
            <a:r>
              <a:rPr kumimoji="1" lang="en-US" altLang="ko-KR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01.</a:t>
            </a:r>
            <a:r>
              <a:rPr kumimoji="1" lang="ko-KR" altLang="en-US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</a:t>
            </a:r>
            <a:r>
              <a:rPr kumimoji="1" lang="ko-KR" altLang="en-US" b="1" dirty="0" err="1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프론트엔드</a:t>
            </a:r>
            <a:r>
              <a:rPr kumimoji="1" lang="ko-KR" altLang="en-US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프레임워크 </a:t>
            </a:r>
            <a:r>
              <a:rPr kumimoji="1" lang="ko-KR" altLang="en-US" b="1" dirty="0" err="1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조사해보기</a:t>
            </a:r>
            <a:endParaRPr kumimoji="1" lang="ko-KR" altLang="en-US" b="1" dirty="0">
              <a:solidFill>
                <a:srgbClr val="CFACF1"/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EF9942-D5CC-9640-AC4C-7A125A8CCD46}"/>
              </a:ext>
            </a:extLst>
          </p:cNvPr>
          <p:cNvSpPr txBox="1"/>
          <p:nvPr/>
        </p:nvSpPr>
        <p:spPr>
          <a:xfrm>
            <a:off x="949568" y="2967335"/>
            <a:ext cx="57677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프레임워크는 앞서 살펴본 바와 같이 다양합니다</a:t>
            </a:r>
            <a:r>
              <a:rPr kumimoji="1"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.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이 중</a:t>
            </a:r>
            <a:r>
              <a:rPr kumimoji="1"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, 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최소 </a:t>
            </a:r>
            <a:r>
              <a:rPr kumimoji="1"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2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개 이상의 프레임워크를 고르고</a:t>
            </a:r>
            <a:r>
              <a:rPr kumimoji="1"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,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해당 프레임워크로 만들어진 홈페이지 예시를 찾아봅시다</a:t>
            </a:r>
            <a:r>
              <a:rPr kumimoji="1"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!</a:t>
            </a:r>
          </a:p>
          <a:p>
            <a:pPr algn="just"/>
            <a:endParaRPr kumimoji="1" lang="en-US" altLang="ko-KR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pPr algn="just"/>
            <a:r>
              <a:rPr kumimoji="1"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Ex&gt;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</a:t>
            </a:r>
            <a:r>
              <a:rPr kumimoji="1" lang="ko-KR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리엑트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</a:t>
            </a:r>
            <a:r>
              <a:rPr kumimoji="1"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-&gt;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</a:t>
            </a:r>
            <a:r>
              <a:rPr kumimoji="1"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Facebook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등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DBA6238A-7812-0D40-A985-AB19B99E5A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84" t="29240" r="14169" b="27467"/>
          <a:stretch/>
        </p:blipFill>
        <p:spPr>
          <a:xfrm>
            <a:off x="8292734" y="2114175"/>
            <a:ext cx="2164215" cy="74093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716F8C1-027D-9749-972C-25BD1A7F35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4250" y="2941097"/>
            <a:ext cx="1960345" cy="117620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C7B483B-B749-CE4F-808F-60D2CEEE51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8069" y="2808424"/>
            <a:ext cx="2087364" cy="1043682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57227AF-372C-A54A-9C0E-41D896CE983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873" t="28781" r="21971" b="32169"/>
          <a:stretch/>
        </p:blipFill>
        <p:spPr>
          <a:xfrm>
            <a:off x="8099807" y="4137553"/>
            <a:ext cx="2087253" cy="64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86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/>
        </p:nvSpPr>
        <p:spPr>
          <a:xfrm>
            <a:off x="2187388" y="2954947"/>
            <a:ext cx="703729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서버와 소통해보기</a:t>
            </a:r>
            <a:endParaRPr b="1" dirty="0"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2116705" y="2472068"/>
            <a:ext cx="270734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200" b="1" dirty="0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Ⅲ</a:t>
            </a:r>
            <a:r>
              <a:rPr lang="ko-KR" sz="3200" b="1" dirty="0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.</a:t>
            </a:r>
            <a:endParaRPr sz="3200" b="1" dirty="0">
              <a:solidFill>
                <a:srgbClr val="CFACF1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  <a:cs typeface="Arial"/>
              <a:sym typeface="Arial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2187388" y="3612984"/>
            <a:ext cx="7037296" cy="113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30000"/>
              </a:lnSpc>
              <a:buClr>
                <a:srgbClr val="7F89D9"/>
              </a:buClr>
              <a:buSzPts val="1400"/>
            </a:pPr>
            <a:r>
              <a:rPr lang="en-US" altLang="ko-KR" b="1" dirty="0">
                <a:solidFill>
                  <a:srgbClr val="CFACF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·</a:t>
            </a:r>
            <a:r>
              <a:rPr lang="ko-KR" altLang="en-US" b="1" dirty="0">
                <a:solidFill>
                  <a:srgbClr val="CFACF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  </a:t>
            </a:r>
            <a:r>
              <a:rPr lang="ko-KR" altLang="en-US" b="1" dirty="0">
                <a:latin typeface="NanumSquareRoundOTF Regular" panose="020B0600000101010101" pitchFamily="34" charset="-127"/>
                <a:ea typeface="NanumSquareRoundOTF Regular" panose="020B0600000101010101" pitchFamily="34" charset="-127"/>
                <a:sym typeface="Arial"/>
              </a:rPr>
              <a:t>실습서버를 가지고 놀아보기</a:t>
            </a:r>
            <a:endParaRPr lang="en-US" altLang="ko-KR" b="1" dirty="0">
              <a:latin typeface="NanumSquareRoundOTF Regular" panose="020B0600000101010101" pitchFamily="34" charset="-127"/>
              <a:ea typeface="NanumSquareRoundOTF Regular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9906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Ⅲ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실습서버 가지고 놀아보기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45</a:t>
            </a:fld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3A3374-1802-1E42-8378-A943DE9F4125}"/>
              </a:ext>
            </a:extLst>
          </p:cNvPr>
          <p:cNvSpPr txBox="1"/>
          <p:nvPr/>
        </p:nvSpPr>
        <p:spPr>
          <a:xfrm>
            <a:off x="949569" y="2695526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과제 </a:t>
            </a:r>
            <a:r>
              <a:rPr kumimoji="1" lang="en-US" altLang="ko-KR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01.</a:t>
            </a:r>
            <a:r>
              <a:rPr kumimoji="1" lang="ko-KR" altLang="en-US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</a:t>
            </a:r>
            <a:r>
              <a:rPr kumimoji="1" lang="ko-KR" altLang="en-US" b="1" dirty="0" err="1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백엔드</a:t>
            </a:r>
            <a:r>
              <a:rPr kumimoji="1" lang="ko-KR" altLang="en-US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서버에 값 </a:t>
            </a:r>
            <a:r>
              <a:rPr kumimoji="1" lang="ko-KR" altLang="en-US" b="1" dirty="0" err="1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보내보기</a:t>
            </a:r>
            <a:endParaRPr kumimoji="1" lang="ko-KR" altLang="en-US" b="1" dirty="0">
              <a:solidFill>
                <a:srgbClr val="CFACF1"/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EF9942-D5CC-9640-AC4C-7A125A8CCD46}"/>
              </a:ext>
            </a:extLst>
          </p:cNvPr>
          <p:cNvSpPr txBox="1"/>
          <p:nvPr/>
        </p:nvSpPr>
        <p:spPr>
          <a:xfrm>
            <a:off x="949568" y="3105834"/>
            <a:ext cx="5767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선생님과 함께 서버에 값을 보내서</a:t>
            </a:r>
            <a:endParaRPr kumimoji="1" lang="en-US" altLang="ko-KR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pPr algn="just"/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내가 원하는 값이 오도록 해봅시다</a:t>
            </a:r>
            <a:r>
              <a:rPr kumimoji="1"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.</a:t>
            </a: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DB144A56-E9B6-C085-AB50-9B82A5FC8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3219" y="2016776"/>
            <a:ext cx="5618027" cy="282444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5717F9A-496D-1829-A1BE-17DC616F1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441" y="4131695"/>
            <a:ext cx="3021604" cy="91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CCEA86-1561-C8F6-E803-EB9D46592E95}"/>
              </a:ext>
            </a:extLst>
          </p:cNvPr>
          <p:cNvSpPr txBox="1"/>
          <p:nvPr/>
        </p:nvSpPr>
        <p:spPr>
          <a:xfrm>
            <a:off x="949568" y="1859430"/>
            <a:ext cx="2429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http://ping1.doky.space</a:t>
            </a:r>
          </a:p>
          <a:p>
            <a:r>
              <a:rPr kumimoji="1" lang="en-US" altLang="ko-Kore-KR" dirty="0"/>
              <a:t>http://ping2.doky.space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0930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2577352" y="1011116"/>
            <a:ext cx="703729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sym typeface="Arial"/>
              </a:rPr>
              <a:t>*</a:t>
            </a:r>
            <a:r>
              <a:rPr lang="en-US" altLang="ko-KR" sz="3600" b="1" dirty="0">
                <a:solidFill>
                  <a:srgbClr val="54C5F9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sym typeface="Arial"/>
              </a:rPr>
              <a:t> </a:t>
            </a:r>
            <a:r>
              <a:rPr lang="en-US" altLang="ko-KR" sz="36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sym typeface="Arial"/>
              </a:rPr>
              <a:t>Key Points! </a:t>
            </a:r>
            <a:r>
              <a:rPr lang="en-US" altLang="ko-KR" sz="3600" b="1" dirty="0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sym typeface="Arial"/>
              </a:rPr>
              <a:t>*</a:t>
            </a:r>
            <a:endParaRPr sz="2400" b="1" dirty="0">
              <a:solidFill>
                <a:srgbClr val="CFACF1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46</a:t>
            </a:fld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1ECC76-7B34-FE49-AFB7-1E162350DDB0}"/>
              </a:ext>
            </a:extLst>
          </p:cNvPr>
          <p:cNvSpPr txBox="1"/>
          <p:nvPr/>
        </p:nvSpPr>
        <p:spPr>
          <a:xfrm>
            <a:off x="1533525" y="1998815"/>
            <a:ext cx="9124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우리가 </a:t>
            </a:r>
            <a:r>
              <a:rPr kumimoji="1" lang="ko-KR" altLang="en-US" sz="2400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웹페이지에</a:t>
            </a:r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접속하는 것은</a:t>
            </a:r>
            <a:endParaRPr kumimoji="1" lang="en-US" altLang="ko-KR" sz="24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pPr algn="ctr"/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사실 다른 사람의 컴퓨터에 접속하는 것이다</a:t>
            </a:r>
            <a:r>
              <a:rPr kumimoji="1" lang="en-US" altLang="ko-KR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FA1352-8CE3-F24E-ABBC-5CA535879C3B}"/>
              </a:ext>
            </a:extLst>
          </p:cNvPr>
          <p:cNvSpPr txBox="1"/>
          <p:nvPr/>
        </p:nvSpPr>
        <p:spPr>
          <a:xfrm>
            <a:off x="1533525" y="3320884"/>
            <a:ext cx="9124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도메인 네임 서버를 통해 인터넷 주소가 </a:t>
            </a:r>
            <a:r>
              <a:rPr kumimoji="1" lang="en-US" altLang="ko-KR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IP</a:t>
            </a:r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주소로 변환된다</a:t>
            </a:r>
            <a:r>
              <a:rPr kumimoji="1" lang="en-US" altLang="ko-KR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7706B4-04BF-6548-88DE-A8A7AF93F463}"/>
              </a:ext>
            </a:extLst>
          </p:cNvPr>
          <p:cNvSpPr txBox="1"/>
          <p:nvPr/>
        </p:nvSpPr>
        <p:spPr>
          <a:xfrm>
            <a:off x="1533525" y="4273621"/>
            <a:ext cx="9124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정적 페이지와 동적 페이지의 차이점은</a:t>
            </a:r>
            <a:endParaRPr kumimoji="1" lang="en-US" altLang="ko-KR" sz="24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pPr algn="ctr"/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서버가 내 정보를 저장하냐 안하느냐 의 차이이다</a:t>
            </a:r>
            <a:r>
              <a:rPr kumimoji="1" lang="en-US" altLang="ko-KR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831A64-7B0B-E244-8AC7-F817E295A211}"/>
              </a:ext>
            </a:extLst>
          </p:cNvPr>
          <p:cNvSpPr txBox="1"/>
          <p:nvPr/>
        </p:nvSpPr>
        <p:spPr>
          <a:xfrm>
            <a:off x="1533525" y="5595691"/>
            <a:ext cx="9124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프론트엔드와</a:t>
            </a:r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</a:t>
            </a:r>
            <a:r>
              <a:rPr kumimoji="1" lang="ko-KR" altLang="en-US" sz="2400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백엔드의</a:t>
            </a:r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차이를 설명할 수 있다</a:t>
            </a:r>
            <a:r>
              <a:rPr kumimoji="1" lang="en-US" altLang="ko-KR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558567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FA84938-B31B-A34F-A762-1569A23A3D07}"/>
              </a:ext>
            </a:extLst>
          </p:cNvPr>
          <p:cNvSpPr/>
          <p:nvPr/>
        </p:nvSpPr>
        <p:spPr>
          <a:xfrm>
            <a:off x="1753106" y="1010771"/>
            <a:ext cx="3364864" cy="4860360"/>
          </a:xfrm>
          <a:prstGeom prst="rect">
            <a:avLst/>
          </a:prstGeom>
          <a:solidFill>
            <a:schemeClr val="bg1"/>
          </a:solidFill>
          <a:ln>
            <a:gradFill flip="none" rotWithShape="1">
              <a:gsLst>
                <a:gs pos="0">
                  <a:srgbClr val="54C5F9"/>
                </a:gs>
                <a:gs pos="100000">
                  <a:srgbClr val="00579B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26180DC-96C7-2609-CC04-3B500B6A3552}"/>
              </a:ext>
            </a:extLst>
          </p:cNvPr>
          <p:cNvGrpSpPr/>
          <p:nvPr/>
        </p:nvGrpSpPr>
        <p:grpSpPr>
          <a:xfrm>
            <a:off x="3411023" y="2730660"/>
            <a:ext cx="1460993" cy="1460993"/>
            <a:chOff x="9086776" y="1533688"/>
            <a:chExt cx="1720664" cy="1720664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D8CDF1F4-541A-9EB0-E100-96A4AC432D7E}"/>
                </a:ext>
              </a:extLst>
            </p:cNvPr>
            <p:cNvSpPr/>
            <p:nvPr/>
          </p:nvSpPr>
          <p:spPr>
            <a:xfrm>
              <a:off x="9086776" y="1533688"/>
              <a:ext cx="1720664" cy="1720664"/>
            </a:xfrm>
            <a:prstGeom prst="ellipse">
              <a:avLst/>
            </a:prstGeom>
            <a:gradFill>
              <a:gsLst>
                <a:gs pos="0">
                  <a:srgbClr val="D4C2FC"/>
                </a:gs>
                <a:gs pos="50000">
                  <a:srgbClr val="B7C3FD"/>
                </a:gs>
                <a:gs pos="100000">
                  <a:srgbClr val="9DC4FD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8" name="자유형 24">
              <a:extLst>
                <a:ext uri="{FF2B5EF4-FFF2-40B4-BE49-F238E27FC236}">
                  <a16:creationId xmlns:a16="http://schemas.microsoft.com/office/drawing/2014/main" id="{0F2248ED-6E8F-DAEB-130C-39A15E21FC75}"/>
                </a:ext>
              </a:extLst>
            </p:cNvPr>
            <p:cNvSpPr/>
            <p:nvPr/>
          </p:nvSpPr>
          <p:spPr>
            <a:xfrm>
              <a:off x="9440980" y="1938200"/>
              <a:ext cx="1012255" cy="927888"/>
            </a:xfrm>
            <a:custGeom>
              <a:avLst/>
              <a:gdLst>
                <a:gd name="connsiteX0" fmla="*/ 228607 w 5486440"/>
                <a:gd name="connsiteY0" fmla="*/ 1142984 h 5029168"/>
                <a:gd name="connsiteX1" fmla="*/ 228607 w 5486440"/>
                <a:gd name="connsiteY1" fmla="*/ 4457651 h 5029168"/>
                <a:gd name="connsiteX2" fmla="*/ 329184 w 5486440"/>
                <a:gd name="connsiteY2" fmla="*/ 4700013 h 5029168"/>
                <a:gd name="connsiteX3" fmla="*/ 571507 w 5486440"/>
                <a:gd name="connsiteY3" fmla="*/ 4800551 h 5029168"/>
                <a:gd name="connsiteX4" fmla="*/ 4914972 w 5486440"/>
                <a:gd name="connsiteY4" fmla="*/ 4800551 h 5029168"/>
                <a:gd name="connsiteX5" fmla="*/ 5157296 w 5486440"/>
                <a:gd name="connsiteY5" fmla="*/ 4700013 h 5029168"/>
                <a:gd name="connsiteX6" fmla="*/ 5257872 w 5486440"/>
                <a:gd name="connsiteY6" fmla="*/ 4457651 h 5029168"/>
                <a:gd name="connsiteX7" fmla="*/ 5257872 w 5486440"/>
                <a:gd name="connsiteY7" fmla="*/ 1142984 h 5029168"/>
                <a:gd name="connsiteX8" fmla="*/ 560690 w 5486440"/>
                <a:gd name="connsiteY8" fmla="*/ 457713 h 5029168"/>
                <a:gd name="connsiteX9" fmla="*/ 652372 w 5486440"/>
                <a:gd name="connsiteY9" fmla="*/ 490692 h 5029168"/>
                <a:gd name="connsiteX10" fmla="*/ 677169 w 5486440"/>
                <a:gd name="connsiteY10" fmla="*/ 615263 h 5029168"/>
                <a:gd name="connsiteX11" fmla="*/ 571546 w 5486440"/>
                <a:gd name="connsiteY11" fmla="*/ 685794 h 5029168"/>
                <a:gd name="connsiteX12" fmla="*/ 457272 w 5486440"/>
                <a:gd name="connsiteY12" fmla="*/ 571520 h 5029168"/>
                <a:gd name="connsiteX13" fmla="*/ 457272 w 5486440"/>
                <a:gd name="connsiteY13" fmla="*/ 571516 h 5029168"/>
                <a:gd name="connsiteX14" fmla="*/ 527802 w 5486440"/>
                <a:gd name="connsiteY14" fmla="*/ 465893 h 5029168"/>
                <a:gd name="connsiteX15" fmla="*/ 560690 w 5486440"/>
                <a:gd name="connsiteY15" fmla="*/ 457713 h 5029168"/>
                <a:gd name="connsiteX16" fmla="*/ 1475107 w 5486440"/>
                <a:gd name="connsiteY16" fmla="*/ 457709 h 5029168"/>
                <a:gd name="connsiteX17" fmla="*/ 1566798 w 5486440"/>
                <a:gd name="connsiteY17" fmla="*/ 490688 h 5029168"/>
                <a:gd name="connsiteX18" fmla="*/ 1591556 w 5486440"/>
                <a:gd name="connsiteY18" fmla="*/ 615259 h 5029168"/>
                <a:gd name="connsiteX19" fmla="*/ 1485972 w 5486440"/>
                <a:gd name="connsiteY19" fmla="*/ 685790 h 5029168"/>
                <a:gd name="connsiteX20" fmla="*/ 1485972 w 5486440"/>
                <a:gd name="connsiteY20" fmla="*/ 685787 h 5029168"/>
                <a:gd name="connsiteX21" fmla="*/ 1405145 w 5486440"/>
                <a:gd name="connsiteY21" fmla="*/ 652339 h 5029168"/>
                <a:gd name="connsiteX22" fmla="*/ 1371659 w 5486440"/>
                <a:gd name="connsiteY22" fmla="*/ 571512 h 5029168"/>
                <a:gd name="connsiteX23" fmla="*/ 1442228 w 5486440"/>
                <a:gd name="connsiteY23" fmla="*/ 465889 h 5029168"/>
                <a:gd name="connsiteX24" fmla="*/ 1475107 w 5486440"/>
                <a:gd name="connsiteY24" fmla="*/ 457709 h 5029168"/>
                <a:gd name="connsiteX25" fmla="*/ 1017899 w 5486440"/>
                <a:gd name="connsiteY25" fmla="*/ 457709 h 5029168"/>
                <a:gd name="connsiteX26" fmla="*/ 1109585 w 5486440"/>
                <a:gd name="connsiteY26" fmla="*/ 490688 h 5029168"/>
                <a:gd name="connsiteX27" fmla="*/ 1134343 w 5486440"/>
                <a:gd name="connsiteY27" fmla="*/ 615259 h 5029168"/>
                <a:gd name="connsiteX28" fmla="*/ 1028759 w 5486440"/>
                <a:gd name="connsiteY28" fmla="*/ 685790 h 5029168"/>
                <a:gd name="connsiteX29" fmla="*/ 1028759 w 5486440"/>
                <a:gd name="connsiteY29" fmla="*/ 685787 h 5029168"/>
                <a:gd name="connsiteX30" fmla="*/ 947932 w 5486440"/>
                <a:gd name="connsiteY30" fmla="*/ 652339 h 5029168"/>
                <a:gd name="connsiteX31" fmla="*/ 914446 w 5486440"/>
                <a:gd name="connsiteY31" fmla="*/ 571512 h 5029168"/>
                <a:gd name="connsiteX32" fmla="*/ 985015 w 5486440"/>
                <a:gd name="connsiteY32" fmla="*/ 465889 h 5029168"/>
                <a:gd name="connsiteX33" fmla="*/ 1017899 w 5486440"/>
                <a:gd name="connsiteY33" fmla="*/ 457709 h 5029168"/>
                <a:gd name="connsiteX34" fmla="*/ 3657608 w 5486440"/>
                <a:gd name="connsiteY34" fmla="*/ 457203 h 5029168"/>
                <a:gd name="connsiteX35" fmla="*/ 4914972 w 5486440"/>
                <a:gd name="connsiteY35" fmla="*/ 457203 h 5029168"/>
                <a:gd name="connsiteX36" fmla="*/ 5029246 w 5486440"/>
                <a:gd name="connsiteY36" fmla="*/ 571516 h 5029168"/>
                <a:gd name="connsiteX37" fmla="*/ 4914972 w 5486440"/>
                <a:gd name="connsiteY37" fmla="*/ 685790 h 5029168"/>
                <a:gd name="connsiteX38" fmla="*/ 3657608 w 5486440"/>
                <a:gd name="connsiteY38" fmla="*/ 685790 h 5029168"/>
                <a:gd name="connsiteX39" fmla="*/ 3543332 w 5486440"/>
                <a:gd name="connsiteY39" fmla="*/ 571516 h 5029168"/>
                <a:gd name="connsiteX40" fmla="*/ 3657608 w 5486440"/>
                <a:gd name="connsiteY40" fmla="*/ 457203 h 5029168"/>
                <a:gd name="connsiteX41" fmla="*/ 571507 w 5486440"/>
                <a:gd name="connsiteY41" fmla="*/ 228616 h 5029168"/>
                <a:gd name="connsiteX42" fmla="*/ 329184 w 5486440"/>
                <a:gd name="connsiteY42" fmla="*/ 329155 h 5029168"/>
                <a:gd name="connsiteX43" fmla="*/ 228607 w 5486440"/>
                <a:gd name="connsiteY43" fmla="*/ 571516 h 5029168"/>
                <a:gd name="connsiteX44" fmla="*/ 228607 w 5486440"/>
                <a:gd name="connsiteY44" fmla="*/ 914416 h 5029168"/>
                <a:gd name="connsiteX45" fmla="*/ 5257872 w 5486440"/>
                <a:gd name="connsiteY45" fmla="*/ 914416 h 5029168"/>
                <a:gd name="connsiteX46" fmla="*/ 5257872 w 5486440"/>
                <a:gd name="connsiteY46" fmla="*/ 571516 h 5029168"/>
                <a:gd name="connsiteX47" fmla="*/ 5157296 w 5486440"/>
                <a:gd name="connsiteY47" fmla="*/ 329155 h 5029168"/>
                <a:gd name="connsiteX48" fmla="*/ 4914972 w 5486440"/>
                <a:gd name="connsiteY48" fmla="*/ 228616 h 5029168"/>
                <a:gd name="connsiteX49" fmla="*/ 571487 w 5486440"/>
                <a:gd name="connsiteY49" fmla="*/ 0 h 5029168"/>
                <a:gd name="connsiteX50" fmla="*/ 4914952 w 5486440"/>
                <a:gd name="connsiteY50" fmla="*/ 0 h 5029168"/>
                <a:gd name="connsiteX51" fmla="*/ 5318860 w 5486440"/>
                <a:gd name="connsiteY51" fmla="*/ 167580 h 5029168"/>
                <a:gd name="connsiteX52" fmla="*/ 5486440 w 5486440"/>
                <a:gd name="connsiteY52" fmla="*/ 571516 h 5029168"/>
                <a:gd name="connsiteX53" fmla="*/ 5486440 w 5486440"/>
                <a:gd name="connsiteY53" fmla="*/ 4457651 h 5029168"/>
                <a:gd name="connsiteX54" fmla="*/ 5318860 w 5486440"/>
                <a:gd name="connsiteY54" fmla="*/ 4861587 h 5029168"/>
                <a:gd name="connsiteX55" fmla="*/ 4914952 w 5486440"/>
                <a:gd name="connsiteY55" fmla="*/ 5029168 h 5029168"/>
                <a:gd name="connsiteX56" fmla="*/ 571487 w 5486440"/>
                <a:gd name="connsiteY56" fmla="*/ 5029168 h 5029168"/>
                <a:gd name="connsiteX57" fmla="*/ 167580 w 5486440"/>
                <a:gd name="connsiteY57" fmla="*/ 4861587 h 5029168"/>
                <a:gd name="connsiteX58" fmla="*/ 0 w 5486440"/>
                <a:gd name="connsiteY58" fmla="*/ 4457651 h 5029168"/>
                <a:gd name="connsiteX59" fmla="*/ 0 w 5486440"/>
                <a:gd name="connsiteY59" fmla="*/ 571516 h 5029168"/>
                <a:gd name="connsiteX60" fmla="*/ 167580 w 5486440"/>
                <a:gd name="connsiteY60" fmla="*/ 167580 h 5029168"/>
                <a:gd name="connsiteX61" fmla="*/ 571487 w 5486440"/>
                <a:gd name="connsiteY61" fmla="*/ 0 h 5029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5486440" h="5029168">
                  <a:moveTo>
                    <a:pt x="228607" y="1142984"/>
                  </a:moveTo>
                  <a:lnTo>
                    <a:pt x="228607" y="4457651"/>
                  </a:lnTo>
                  <a:cubicBezTo>
                    <a:pt x="228721" y="4548579"/>
                    <a:pt x="264886" y="4635724"/>
                    <a:pt x="329184" y="4700013"/>
                  </a:cubicBezTo>
                  <a:cubicBezTo>
                    <a:pt x="393443" y="4764312"/>
                    <a:pt x="480618" y="4800473"/>
                    <a:pt x="571507" y="4800551"/>
                  </a:cubicBezTo>
                  <a:lnTo>
                    <a:pt x="4914972" y="4800551"/>
                  </a:lnTo>
                  <a:cubicBezTo>
                    <a:pt x="5005860" y="4800473"/>
                    <a:pt x="5093044" y="4764312"/>
                    <a:pt x="5157296" y="4700013"/>
                  </a:cubicBezTo>
                  <a:cubicBezTo>
                    <a:pt x="5221584" y="4635724"/>
                    <a:pt x="5257756" y="4548579"/>
                    <a:pt x="5257872" y="4457651"/>
                  </a:cubicBezTo>
                  <a:lnTo>
                    <a:pt x="5257872" y="1142984"/>
                  </a:lnTo>
                  <a:close/>
                  <a:moveTo>
                    <a:pt x="560690" y="457713"/>
                  </a:moveTo>
                  <a:cubicBezTo>
                    <a:pt x="594073" y="454541"/>
                    <a:pt x="627860" y="466181"/>
                    <a:pt x="652372" y="490692"/>
                  </a:cubicBezTo>
                  <a:cubicBezTo>
                    <a:pt x="685055" y="523374"/>
                    <a:pt x="694853" y="572552"/>
                    <a:pt x="677169" y="615263"/>
                  </a:cubicBezTo>
                  <a:cubicBezTo>
                    <a:pt x="659456" y="657972"/>
                    <a:pt x="617778" y="685794"/>
                    <a:pt x="571546" y="685794"/>
                  </a:cubicBezTo>
                  <a:cubicBezTo>
                    <a:pt x="508442" y="685794"/>
                    <a:pt x="457272" y="634627"/>
                    <a:pt x="457272" y="571520"/>
                  </a:cubicBezTo>
                  <a:lnTo>
                    <a:pt x="457272" y="571516"/>
                  </a:lnTo>
                  <a:cubicBezTo>
                    <a:pt x="457272" y="525286"/>
                    <a:pt x="485096" y="483609"/>
                    <a:pt x="527802" y="465893"/>
                  </a:cubicBezTo>
                  <a:cubicBezTo>
                    <a:pt x="538481" y="461473"/>
                    <a:pt x="549563" y="458770"/>
                    <a:pt x="560690" y="457713"/>
                  </a:cubicBezTo>
                  <a:close/>
                  <a:moveTo>
                    <a:pt x="1475107" y="457709"/>
                  </a:moveTo>
                  <a:cubicBezTo>
                    <a:pt x="1508478" y="454538"/>
                    <a:pt x="1542257" y="466177"/>
                    <a:pt x="1566798" y="490688"/>
                  </a:cubicBezTo>
                  <a:cubicBezTo>
                    <a:pt x="1599482" y="523372"/>
                    <a:pt x="1609240" y="572549"/>
                    <a:pt x="1591556" y="615259"/>
                  </a:cubicBezTo>
                  <a:cubicBezTo>
                    <a:pt x="1573882" y="657968"/>
                    <a:pt x="1532205" y="685790"/>
                    <a:pt x="1485972" y="685790"/>
                  </a:cubicBezTo>
                  <a:lnTo>
                    <a:pt x="1485972" y="685787"/>
                  </a:lnTo>
                  <a:cubicBezTo>
                    <a:pt x="1455660" y="685787"/>
                    <a:pt x="1426572" y="673770"/>
                    <a:pt x="1405145" y="652339"/>
                  </a:cubicBezTo>
                  <a:cubicBezTo>
                    <a:pt x="1383709" y="630869"/>
                    <a:pt x="1371659" y="601823"/>
                    <a:pt x="1371659" y="571512"/>
                  </a:cubicBezTo>
                  <a:cubicBezTo>
                    <a:pt x="1371659" y="525285"/>
                    <a:pt x="1399512" y="483609"/>
                    <a:pt x="1442228" y="465889"/>
                  </a:cubicBezTo>
                  <a:cubicBezTo>
                    <a:pt x="1452904" y="461469"/>
                    <a:pt x="1463983" y="458766"/>
                    <a:pt x="1475107" y="457709"/>
                  </a:cubicBezTo>
                  <a:close/>
                  <a:moveTo>
                    <a:pt x="1017899" y="457709"/>
                  </a:moveTo>
                  <a:cubicBezTo>
                    <a:pt x="1051280" y="454538"/>
                    <a:pt x="1085073" y="466177"/>
                    <a:pt x="1109585" y="490688"/>
                  </a:cubicBezTo>
                  <a:cubicBezTo>
                    <a:pt x="1142268" y="523372"/>
                    <a:pt x="1152066" y="572549"/>
                    <a:pt x="1134343" y="615259"/>
                  </a:cubicBezTo>
                  <a:cubicBezTo>
                    <a:pt x="1116669" y="657968"/>
                    <a:pt x="1074991" y="685790"/>
                    <a:pt x="1028759" y="685790"/>
                  </a:cubicBezTo>
                  <a:lnTo>
                    <a:pt x="1028759" y="685787"/>
                  </a:lnTo>
                  <a:cubicBezTo>
                    <a:pt x="998446" y="685787"/>
                    <a:pt x="969359" y="673770"/>
                    <a:pt x="947932" y="652339"/>
                  </a:cubicBezTo>
                  <a:cubicBezTo>
                    <a:pt x="926496" y="630869"/>
                    <a:pt x="914446" y="601823"/>
                    <a:pt x="914446" y="571512"/>
                  </a:cubicBezTo>
                  <a:cubicBezTo>
                    <a:pt x="914446" y="525285"/>
                    <a:pt x="942299" y="483609"/>
                    <a:pt x="985015" y="465889"/>
                  </a:cubicBezTo>
                  <a:cubicBezTo>
                    <a:pt x="995691" y="461469"/>
                    <a:pt x="1006772" y="458766"/>
                    <a:pt x="1017899" y="457709"/>
                  </a:cubicBezTo>
                  <a:close/>
                  <a:moveTo>
                    <a:pt x="3657608" y="457203"/>
                  </a:moveTo>
                  <a:lnTo>
                    <a:pt x="4914972" y="457203"/>
                  </a:lnTo>
                  <a:cubicBezTo>
                    <a:pt x="4978076" y="457203"/>
                    <a:pt x="5029246" y="508371"/>
                    <a:pt x="5029246" y="571516"/>
                  </a:cubicBezTo>
                  <a:cubicBezTo>
                    <a:pt x="5029246" y="634623"/>
                    <a:pt x="4978076" y="685790"/>
                    <a:pt x="4914972" y="685790"/>
                  </a:cubicBezTo>
                  <a:lnTo>
                    <a:pt x="3657608" y="685790"/>
                  </a:lnTo>
                  <a:cubicBezTo>
                    <a:pt x="3594504" y="685790"/>
                    <a:pt x="3543332" y="634624"/>
                    <a:pt x="3543332" y="571516"/>
                  </a:cubicBezTo>
                  <a:cubicBezTo>
                    <a:pt x="3543332" y="508371"/>
                    <a:pt x="3594504" y="457203"/>
                    <a:pt x="3657608" y="457203"/>
                  </a:cubicBezTo>
                  <a:close/>
                  <a:moveTo>
                    <a:pt x="571507" y="228616"/>
                  </a:moveTo>
                  <a:cubicBezTo>
                    <a:pt x="480618" y="228693"/>
                    <a:pt x="393434" y="264858"/>
                    <a:pt x="329184" y="329155"/>
                  </a:cubicBezTo>
                  <a:cubicBezTo>
                    <a:pt x="264890" y="393448"/>
                    <a:pt x="228724" y="480589"/>
                    <a:pt x="228607" y="571516"/>
                  </a:cubicBezTo>
                  <a:lnTo>
                    <a:pt x="228607" y="914416"/>
                  </a:lnTo>
                  <a:lnTo>
                    <a:pt x="5257872" y="914416"/>
                  </a:lnTo>
                  <a:lnTo>
                    <a:pt x="5257872" y="571516"/>
                  </a:lnTo>
                  <a:cubicBezTo>
                    <a:pt x="5257756" y="480587"/>
                    <a:pt x="5221592" y="393443"/>
                    <a:pt x="5157296" y="329155"/>
                  </a:cubicBezTo>
                  <a:cubicBezTo>
                    <a:pt x="5093036" y="264861"/>
                    <a:pt x="5005860" y="228695"/>
                    <a:pt x="4914972" y="228616"/>
                  </a:cubicBezTo>
                  <a:close/>
                  <a:moveTo>
                    <a:pt x="571487" y="0"/>
                  </a:moveTo>
                  <a:lnTo>
                    <a:pt x="4914952" y="0"/>
                  </a:lnTo>
                  <a:cubicBezTo>
                    <a:pt x="5066464" y="191"/>
                    <a:pt x="5211698" y="60467"/>
                    <a:pt x="5318860" y="167580"/>
                  </a:cubicBezTo>
                  <a:cubicBezTo>
                    <a:pt x="5426020" y="274741"/>
                    <a:pt x="5486252" y="420013"/>
                    <a:pt x="5486440" y="571516"/>
                  </a:cubicBezTo>
                  <a:lnTo>
                    <a:pt x="5486440" y="4457651"/>
                  </a:lnTo>
                  <a:cubicBezTo>
                    <a:pt x="5486244" y="4609164"/>
                    <a:pt x="5426010" y="4754436"/>
                    <a:pt x="5318860" y="4861587"/>
                  </a:cubicBezTo>
                  <a:cubicBezTo>
                    <a:pt x="5211698" y="4968709"/>
                    <a:pt x="5066464" y="5028981"/>
                    <a:pt x="4914952" y="5029168"/>
                  </a:cubicBezTo>
                  <a:lnTo>
                    <a:pt x="571487" y="5029168"/>
                  </a:lnTo>
                  <a:cubicBezTo>
                    <a:pt x="419974" y="5028972"/>
                    <a:pt x="274741" y="4968700"/>
                    <a:pt x="167580" y="4861587"/>
                  </a:cubicBezTo>
                  <a:cubicBezTo>
                    <a:pt x="60419" y="4754426"/>
                    <a:pt x="186" y="4609154"/>
                    <a:pt x="0" y="4457651"/>
                  </a:cubicBezTo>
                  <a:lnTo>
                    <a:pt x="0" y="571516"/>
                  </a:lnTo>
                  <a:cubicBezTo>
                    <a:pt x="191" y="420004"/>
                    <a:pt x="60429" y="274731"/>
                    <a:pt x="167580" y="167580"/>
                  </a:cubicBezTo>
                  <a:cubicBezTo>
                    <a:pt x="274741" y="60458"/>
                    <a:pt x="419974" y="186"/>
                    <a:pt x="571487" y="0"/>
                  </a:cubicBezTo>
                  <a:close/>
                </a:path>
              </a:pathLst>
            </a:custGeom>
            <a:solidFill>
              <a:schemeClr val="bg1"/>
            </a:solidFill>
            <a:ln w="97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ore-KR" altLang="en-US" dirty="0"/>
            </a:p>
          </p:txBody>
        </p:sp>
      </p:grpSp>
      <p:sp>
        <p:nvSpPr>
          <p:cNvPr id="619" name="Google Shape;619;p75"/>
          <p:cNvSpPr txBox="1"/>
          <p:nvPr/>
        </p:nvSpPr>
        <p:spPr>
          <a:xfrm>
            <a:off x="4807527" y="4319265"/>
            <a:ext cx="5631367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800" dirty="0">
              <a:solidFill>
                <a:schemeClr val="dk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  <a:cs typeface="Arial"/>
              <a:sym typeface="Arial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김  도  균</a:t>
            </a:r>
            <a:endParaRPr b="1" dirty="0"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  <p:sp>
        <p:nvSpPr>
          <p:cNvPr id="620" name="Google Shape;620;p75"/>
          <p:cNvSpPr txBox="1"/>
          <p:nvPr/>
        </p:nvSpPr>
        <p:spPr>
          <a:xfrm>
            <a:off x="4569315" y="1756019"/>
            <a:ext cx="5862426" cy="181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질문은 언제나 환영합니다!</a:t>
            </a:r>
            <a:endParaRPr b="1" dirty="0"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  <a:cs typeface="Arial"/>
              <a:sym typeface="Arial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>
                <a:solidFill>
                  <a:schemeClr val="dk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rial"/>
                <a:sym typeface="Arial"/>
              </a:rPr>
              <a:t>강의 자료는 구글 </a:t>
            </a:r>
            <a:r>
              <a:rPr lang="ko-KR" dirty="0" err="1">
                <a:solidFill>
                  <a:schemeClr val="dk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rial"/>
                <a:sym typeface="Arial"/>
              </a:rPr>
              <a:t>클래스룸을</a:t>
            </a:r>
            <a:r>
              <a:rPr lang="ko-KR" dirty="0">
                <a:solidFill>
                  <a:schemeClr val="dk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rial"/>
                <a:sym typeface="Arial"/>
              </a:rPr>
              <a:t> 통해</a:t>
            </a:r>
            <a:endParaRPr dirty="0">
              <a:solidFill>
                <a:schemeClr val="dk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  <a:cs typeface="Arial"/>
              <a:sym typeface="Arial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>
                <a:solidFill>
                  <a:schemeClr val="dk1"/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rial"/>
                <a:sym typeface="Arial"/>
              </a:rPr>
              <a:t>다운받으실 수 있습니다</a:t>
            </a:r>
            <a:endParaRPr dirty="0">
              <a:solidFill>
                <a:schemeClr val="dk1"/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21" name="Google Shape;621;p75"/>
          <p:cNvSpPr/>
          <p:nvPr/>
        </p:nvSpPr>
        <p:spPr>
          <a:xfrm>
            <a:off x="6309561" y="5229383"/>
            <a:ext cx="4122180" cy="809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rial"/>
                <a:sym typeface="Arial"/>
              </a:rPr>
              <a:t>uhug</a:t>
            </a:r>
            <a:r>
              <a:rPr lang="ko-KR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rial"/>
                <a:sym typeface="Arial"/>
              </a:rPr>
              <a:t>@</a:t>
            </a:r>
            <a:r>
              <a:rPr lang="en-US" altLang="ko-KR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rial"/>
                <a:sym typeface="Arial"/>
              </a:rPr>
              <a:t>naver.com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  <a:cs typeface="Arial"/>
              <a:sym typeface="Arial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NanumSquareRoundOTF Regular" panose="020B0600000101010101" pitchFamily="34" charset="-127"/>
                <a:ea typeface="NanumSquareRoundOTF Regular" panose="020B0600000101010101" pitchFamily="34" charset="-127"/>
                <a:cs typeface="Arial"/>
                <a:sym typeface="Arial"/>
              </a:rPr>
              <a:t>010·4713·2190</a:t>
            </a:r>
            <a:endParaRPr lang="en-US" dirty="0">
              <a:solidFill>
                <a:schemeClr val="bg1">
                  <a:lumMod val="65000"/>
                </a:schemeClr>
              </a:solidFill>
              <a:latin typeface="NanumSquareRoundOTF Regular" panose="020B0600000101010101" pitchFamily="34" charset="-127"/>
              <a:ea typeface="NanumSquareRoundOTF Regular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E36093-92D7-0343-BCE7-424EDE6C06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501" b="40913"/>
          <a:stretch/>
        </p:blipFill>
        <p:spPr>
          <a:xfrm>
            <a:off x="4267786" y="4871259"/>
            <a:ext cx="652709" cy="32499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0AA9001-C40E-B71F-27E0-6F5640E19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8865" y="1806006"/>
            <a:ext cx="2647647" cy="7000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/>
        </p:nvSpPr>
        <p:spPr>
          <a:xfrm>
            <a:off x="2187388" y="2653733"/>
            <a:ext cx="703729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웹 개발이란</a:t>
            </a:r>
            <a:r>
              <a:rPr lang="en-US" altLang="ko-KR" sz="3600" b="1" dirty="0">
                <a:solidFill>
                  <a:schemeClr val="dk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?</a:t>
            </a:r>
            <a:endParaRPr b="1" dirty="0">
              <a:latin typeface="NanumSquareRoundOTF ExtraBold" panose="020B0600000101010101" pitchFamily="34" charset="-127"/>
              <a:ea typeface="NanumSquareRoundOTF ExtraBold" panose="020B0600000101010101" pitchFamily="34" charset="-127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2116705" y="2170854"/>
            <a:ext cx="270734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200" b="1" dirty="0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Ⅱ</a:t>
            </a:r>
            <a:r>
              <a:rPr lang="ko-KR" sz="3200" b="1" dirty="0">
                <a:solidFill>
                  <a:srgbClr val="CFACF1"/>
                </a:solidFill>
                <a:latin typeface="NanumSquareRoundOTF ExtraBold" panose="020B0600000101010101" pitchFamily="34" charset="-127"/>
                <a:ea typeface="NanumSquareRoundOTF ExtraBold" panose="020B0600000101010101" pitchFamily="34" charset="-127"/>
                <a:cs typeface="Arial"/>
                <a:sym typeface="Arial"/>
              </a:rPr>
              <a:t>.</a:t>
            </a:r>
            <a:endParaRPr sz="3200" b="1" dirty="0">
              <a:solidFill>
                <a:srgbClr val="CFACF1"/>
              </a:solidFill>
              <a:latin typeface="NanumSquareRoundOTF ExtraBold" panose="020B0600000101010101" pitchFamily="34" charset="-127"/>
              <a:ea typeface="NanumSquareRoundOTF ExtraBold" panose="020B0600000101010101" pitchFamily="34" charset="-127"/>
              <a:cs typeface="Arial"/>
              <a:sym typeface="Arial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2187388" y="3311770"/>
            <a:ext cx="7037296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30000"/>
              </a:lnSpc>
              <a:buClr>
                <a:srgbClr val="7F89D9"/>
              </a:buClr>
              <a:buSzPts val="1400"/>
            </a:pPr>
            <a:r>
              <a:rPr lang="en-US" altLang="ko-KR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·</a:t>
            </a:r>
            <a:r>
              <a:rPr lang="ko-KR" altLang="en-US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 </a:t>
            </a:r>
            <a:r>
              <a:rPr lang="ko-KR" altLang="en-US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쓸 때 무슨 일이 벌어질까</a:t>
            </a:r>
            <a:r>
              <a:rPr lang="en-US" altLang="ko-KR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</a:p>
          <a:p>
            <a:pPr>
              <a:lnSpc>
                <a:spcPct val="130000"/>
              </a:lnSpc>
              <a:buClr>
                <a:srgbClr val="7F89D9"/>
              </a:buClr>
              <a:buSzPts val="1400"/>
            </a:pPr>
            <a:r>
              <a:rPr lang="en-US" altLang="ko-KR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·</a:t>
            </a:r>
            <a:r>
              <a:rPr lang="ko-KR" altLang="en-US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 </a:t>
            </a:r>
            <a:r>
              <a:rPr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정적</a:t>
            </a:r>
            <a:r>
              <a:rPr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</a:t>
            </a:r>
            <a:r>
              <a:rPr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페이지와 동적 페이지</a:t>
            </a:r>
            <a:endParaRPr lang="en-US" altLang="ko-KR" b="1" dirty="0">
              <a:latin typeface="NanumSquareRoundOTF Bold" panose="020B0600000101010101" pitchFamily="34" charset="-127"/>
              <a:ea typeface="NanumSquareRoundOTF Bold" panose="020B0600000101010101" pitchFamily="34" charset="-127"/>
              <a:sym typeface="Arial"/>
            </a:endParaRPr>
          </a:p>
          <a:p>
            <a:pPr>
              <a:lnSpc>
                <a:spcPct val="130000"/>
              </a:lnSpc>
              <a:buClr>
                <a:srgbClr val="7F89D9"/>
              </a:buClr>
              <a:buSzPts val="1400"/>
            </a:pPr>
            <a:r>
              <a:rPr lang="en-US" altLang="ko-KR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·</a:t>
            </a:r>
            <a:r>
              <a:rPr lang="ko-KR" altLang="en-US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 </a:t>
            </a:r>
            <a:r>
              <a:rPr lang="ko-KR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프론트엔드</a:t>
            </a:r>
            <a:r>
              <a:rPr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r>
              <a:rPr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 </a:t>
            </a:r>
            <a:r>
              <a:rPr lang="ko-KR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백엔드</a:t>
            </a:r>
            <a:r>
              <a:rPr lang="en-US" altLang="ko-KR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</a:p>
          <a:p>
            <a:pPr lvl="0">
              <a:lnSpc>
                <a:spcPct val="130000"/>
              </a:lnSpc>
              <a:buClr>
                <a:srgbClr val="7F89D9"/>
              </a:buClr>
              <a:buSzPts val="1400"/>
            </a:pPr>
            <a:endParaRPr lang="en-US" altLang="ko-KR" b="1" dirty="0">
              <a:solidFill>
                <a:schemeClr val="dk1"/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  <a:sym typeface="Arial"/>
            </a:endParaRPr>
          </a:p>
          <a:p>
            <a:pPr lvl="0">
              <a:lnSpc>
                <a:spcPct val="130000"/>
              </a:lnSpc>
              <a:buClr>
                <a:srgbClr val="7F89D9"/>
              </a:buClr>
              <a:buSzPts val="1400"/>
            </a:pPr>
            <a:endParaRPr lang="ko-KR" altLang="en-US" b="1" dirty="0">
              <a:solidFill>
                <a:schemeClr val="dk1"/>
              </a:solidFill>
              <a:latin typeface="NanumSquareRoundOTF Bold" panose="020B0600000101010101" pitchFamily="34" charset="-127"/>
              <a:ea typeface="NanumSquareRoundOTF Bold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2767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E7D69D-9790-4A4D-BC54-24983E177C5E}"/>
              </a:ext>
            </a:extLst>
          </p:cNvPr>
          <p:cNvSpPr txBox="1"/>
          <p:nvPr/>
        </p:nvSpPr>
        <p:spPr>
          <a:xfrm>
            <a:off x="1714150" y="4912355"/>
            <a:ext cx="8763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인터넷 브라우저를 실행시키고 </a:t>
            </a:r>
            <a:r>
              <a:rPr kumimoji="1" lang="ko-KR" altLang="en-US" sz="2400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웹페이지가</a:t>
            </a:r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 뜰 때까지</a:t>
            </a:r>
            <a:endParaRPr kumimoji="1" lang="en-US" altLang="ko-KR" sz="24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  <a:p>
            <a:pPr algn="ctr"/>
            <a:r>
              <a:rPr kumimoji="1" lang="ko-KR" altLang="en-US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무슨 일이 벌어질까요</a:t>
            </a:r>
            <a:r>
              <a:rPr kumimoji="1" lang="en-US" altLang="ko-KR" sz="24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?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DF71143-2712-784C-A595-101F7377C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604" y="1945645"/>
            <a:ext cx="3274708" cy="257961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BB4B15D-3C78-5A44-8D4D-87F4AE1D59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7669" y="2332458"/>
            <a:ext cx="1804332" cy="180433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A480C7C-94C9-134D-BFD8-FD288B7AA6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546135">
            <a:off x="4135852" y="3721846"/>
            <a:ext cx="672630" cy="577584"/>
          </a:xfrm>
          <a:prstGeom prst="rect">
            <a:avLst/>
          </a:prstGeom>
        </p:spPr>
      </p:pic>
      <p:sp>
        <p:nvSpPr>
          <p:cNvPr id="11" name="오른쪽 화살표[R] 10">
            <a:extLst>
              <a:ext uri="{FF2B5EF4-FFF2-40B4-BE49-F238E27FC236}">
                <a16:creationId xmlns:a16="http://schemas.microsoft.com/office/drawing/2014/main" id="{71DCE334-FB72-3F4D-9F50-4A32130BCABD}"/>
              </a:ext>
            </a:extLst>
          </p:cNvPr>
          <p:cNvSpPr/>
          <p:nvPr/>
        </p:nvSpPr>
        <p:spPr>
          <a:xfrm>
            <a:off x="5291399" y="2837880"/>
            <a:ext cx="885266" cy="793487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A4AD0380-5752-C94E-AF68-C5116D78534D}"/>
              </a:ext>
            </a:extLst>
          </p:cNvPr>
          <p:cNvGrpSpPr/>
          <p:nvPr/>
        </p:nvGrpSpPr>
        <p:grpSpPr>
          <a:xfrm>
            <a:off x="4686300" y="9900206"/>
            <a:ext cx="2819400" cy="3469919"/>
            <a:chOff x="4686300" y="1959363"/>
            <a:chExt cx="2819400" cy="3469919"/>
          </a:xfrm>
        </p:grpSpPr>
        <p:sp>
          <p:nvSpPr>
            <p:cNvPr id="31" name="모서리가 둥근 직사각형 30">
              <a:extLst>
                <a:ext uri="{FF2B5EF4-FFF2-40B4-BE49-F238E27FC236}">
                  <a16:creationId xmlns:a16="http://schemas.microsoft.com/office/drawing/2014/main" id="{04764449-4A97-9E4B-B0C3-ED4E59AEE172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8F00BFB-C80D-3A42-95E2-9B0CDA373FB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33" name="자유형 32">
                <a:extLst>
                  <a:ext uri="{FF2B5EF4-FFF2-40B4-BE49-F238E27FC236}">
                    <a16:creationId xmlns:a16="http://schemas.microsoft.com/office/drawing/2014/main" id="{8E78CCEB-8B5B-1A4E-919E-527D75A52AAA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34" name="모서리가 둥근 직사각형 33">
                <a:extLst>
                  <a:ext uri="{FF2B5EF4-FFF2-40B4-BE49-F238E27FC236}">
                    <a16:creationId xmlns:a16="http://schemas.microsoft.com/office/drawing/2014/main" id="{560BCEB3-99DF-3742-A31C-11B543010937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35" name="자유형 34">
                <a:extLst>
                  <a:ext uri="{FF2B5EF4-FFF2-40B4-BE49-F238E27FC236}">
                    <a16:creationId xmlns:a16="http://schemas.microsoft.com/office/drawing/2014/main" id="{B02932BF-837F-7F45-9AB4-73B6DC0A07B9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cxnSp>
        <p:nvCxnSpPr>
          <p:cNvPr id="36" name="직선 연결선[R] 35">
            <a:extLst>
              <a:ext uri="{FF2B5EF4-FFF2-40B4-BE49-F238E27FC236}">
                <a16:creationId xmlns:a16="http://schemas.microsoft.com/office/drawing/2014/main" id="{D8A52080-EDF5-4348-99A1-C39E36BDB3A9}"/>
              </a:ext>
            </a:extLst>
          </p:cNvPr>
          <p:cNvCxnSpPr/>
          <p:nvPr/>
        </p:nvCxnSpPr>
        <p:spPr>
          <a:xfrm>
            <a:off x="6044340" y="10772923"/>
            <a:ext cx="0" cy="330630"/>
          </a:xfrm>
          <a:prstGeom prst="line">
            <a:avLst/>
          </a:prstGeom>
          <a:ln w="127000" cap="rnd">
            <a:solidFill>
              <a:srgbClr val="CFA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호 36">
            <a:extLst>
              <a:ext uri="{FF2B5EF4-FFF2-40B4-BE49-F238E27FC236}">
                <a16:creationId xmlns:a16="http://schemas.microsoft.com/office/drawing/2014/main" id="{6807AC27-ACB1-9F4D-8290-6D71D627F103}"/>
              </a:ext>
            </a:extLst>
          </p:cNvPr>
          <p:cNvSpPr/>
          <p:nvPr/>
        </p:nvSpPr>
        <p:spPr>
          <a:xfrm rot="8100000">
            <a:off x="5879783" y="11016845"/>
            <a:ext cx="702590" cy="702590"/>
          </a:xfrm>
          <a:prstGeom prst="arc">
            <a:avLst/>
          </a:prstGeom>
          <a:ln w="127000" cap="rnd">
            <a:solidFill>
              <a:srgbClr val="CFA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38" name="직선 연결선[R] 37">
            <a:extLst>
              <a:ext uri="{FF2B5EF4-FFF2-40B4-BE49-F238E27FC236}">
                <a16:creationId xmlns:a16="http://schemas.microsoft.com/office/drawing/2014/main" id="{F6394A5F-A7FD-1A42-81B4-B305DCC14627}"/>
              </a:ext>
            </a:extLst>
          </p:cNvPr>
          <p:cNvCxnSpPr/>
          <p:nvPr/>
        </p:nvCxnSpPr>
        <p:spPr>
          <a:xfrm>
            <a:off x="6659106" y="10772923"/>
            <a:ext cx="0" cy="330630"/>
          </a:xfrm>
          <a:prstGeom prst="line">
            <a:avLst/>
          </a:prstGeom>
          <a:ln w="127000" cap="rnd">
            <a:solidFill>
              <a:srgbClr val="CFA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874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D1BD20FC-17EA-8246-819E-B469BFC5C343}"/>
              </a:ext>
            </a:extLst>
          </p:cNvPr>
          <p:cNvGrpSpPr/>
          <p:nvPr/>
        </p:nvGrpSpPr>
        <p:grpSpPr>
          <a:xfrm>
            <a:off x="4686300" y="1959363"/>
            <a:ext cx="2819400" cy="3469919"/>
            <a:chOff x="4686300" y="1959363"/>
            <a:chExt cx="2819400" cy="3469919"/>
          </a:xfrm>
        </p:grpSpPr>
        <p:sp>
          <p:nvSpPr>
            <p:cNvPr id="50" name="모서리가 둥근 직사각형 49">
              <a:extLst>
                <a:ext uri="{FF2B5EF4-FFF2-40B4-BE49-F238E27FC236}">
                  <a16:creationId xmlns:a16="http://schemas.microsoft.com/office/drawing/2014/main" id="{99E08269-CD1A-014F-8D52-0CECF65E389E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20B2E218-10CB-564D-867E-3B9A4504F735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52" name="자유형 51">
                <a:extLst>
                  <a:ext uri="{FF2B5EF4-FFF2-40B4-BE49-F238E27FC236}">
                    <a16:creationId xmlns:a16="http://schemas.microsoft.com/office/drawing/2014/main" id="{E749C53C-80F5-484F-820C-287FB5B1AD8E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53" name="모서리가 둥근 직사각형 52">
                <a:extLst>
                  <a:ext uri="{FF2B5EF4-FFF2-40B4-BE49-F238E27FC236}">
                    <a16:creationId xmlns:a16="http://schemas.microsoft.com/office/drawing/2014/main" id="{3BF7D0C8-A6AC-E542-A525-CD485910B1D3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54" name="자유형 53">
                <a:extLst>
                  <a:ext uri="{FF2B5EF4-FFF2-40B4-BE49-F238E27FC236}">
                    <a16:creationId xmlns:a16="http://schemas.microsoft.com/office/drawing/2014/main" id="{2C9DEE5E-2D26-DA4F-842F-984B99C225CA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D82C1A9F-2AE3-9341-BA3D-FCF9AB9D6E35}"/>
              </a:ext>
            </a:extLst>
          </p:cNvPr>
          <p:cNvCxnSpPr/>
          <p:nvPr/>
        </p:nvCxnSpPr>
        <p:spPr>
          <a:xfrm>
            <a:off x="6044340" y="2832080"/>
            <a:ext cx="0" cy="330630"/>
          </a:xfrm>
          <a:prstGeom prst="line">
            <a:avLst/>
          </a:prstGeom>
          <a:ln w="127000" cap="rnd">
            <a:solidFill>
              <a:srgbClr val="CFA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호 25">
            <a:extLst>
              <a:ext uri="{FF2B5EF4-FFF2-40B4-BE49-F238E27FC236}">
                <a16:creationId xmlns:a16="http://schemas.microsoft.com/office/drawing/2014/main" id="{6D94930F-398D-2747-BA78-9D59021DACA7}"/>
              </a:ext>
            </a:extLst>
          </p:cNvPr>
          <p:cNvSpPr/>
          <p:nvPr/>
        </p:nvSpPr>
        <p:spPr>
          <a:xfrm rot="8100000">
            <a:off x="5879783" y="3076002"/>
            <a:ext cx="702590" cy="702590"/>
          </a:xfrm>
          <a:prstGeom prst="arc">
            <a:avLst/>
          </a:prstGeom>
          <a:ln w="127000" cap="rnd">
            <a:solidFill>
              <a:srgbClr val="CFA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27FDD51E-9303-9142-B17E-1F111E21CFC3}"/>
              </a:ext>
            </a:extLst>
          </p:cNvPr>
          <p:cNvCxnSpPr/>
          <p:nvPr/>
        </p:nvCxnSpPr>
        <p:spPr>
          <a:xfrm>
            <a:off x="6659106" y="2832080"/>
            <a:ext cx="0" cy="330630"/>
          </a:xfrm>
          <a:prstGeom prst="line">
            <a:avLst/>
          </a:prstGeom>
          <a:ln w="127000" cap="rnd">
            <a:solidFill>
              <a:srgbClr val="CFA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23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33E3168-7A20-2447-8E3F-6F9472B31492}"/>
              </a:ext>
            </a:extLst>
          </p:cNvPr>
          <p:cNvSpPr/>
          <p:nvPr/>
        </p:nvSpPr>
        <p:spPr>
          <a:xfrm>
            <a:off x="4863940" y="3094157"/>
            <a:ext cx="25442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sz="20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https://</a:t>
            </a:r>
            <a:r>
              <a:rPr kumimoji="1" lang="en-US" altLang="en-US" sz="2000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google.com</a:t>
            </a:r>
            <a:endParaRPr kumimoji="1" lang="ko-Kore-KR" altLang="en-US" sz="20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60CC905-9FCB-8342-B18B-AEF53C42718F}"/>
              </a:ext>
            </a:extLst>
          </p:cNvPr>
          <p:cNvGrpSpPr/>
          <p:nvPr/>
        </p:nvGrpSpPr>
        <p:grpSpPr>
          <a:xfrm>
            <a:off x="4686300" y="1959363"/>
            <a:ext cx="2819400" cy="3469919"/>
            <a:chOff x="4686300" y="1959363"/>
            <a:chExt cx="2819400" cy="3469919"/>
          </a:xfrm>
        </p:grpSpPr>
        <p:sp>
          <p:nvSpPr>
            <p:cNvPr id="4" name="모서리가 둥근 직사각형 3">
              <a:extLst>
                <a:ext uri="{FF2B5EF4-FFF2-40B4-BE49-F238E27FC236}">
                  <a16:creationId xmlns:a16="http://schemas.microsoft.com/office/drawing/2014/main" id="{F316EB95-F67B-B04B-8BEB-069300F3D366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408F81BF-789D-8F42-BB29-5E511E86D27E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19" name="자유형 18">
                <a:extLst>
                  <a:ext uri="{FF2B5EF4-FFF2-40B4-BE49-F238E27FC236}">
                    <a16:creationId xmlns:a16="http://schemas.microsoft.com/office/drawing/2014/main" id="{BD616C2E-29C5-4A47-B0AD-F3BA5F2978FB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2" name="모서리가 둥근 직사각형 11">
                <a:extLst>
                  <a:ext uri="{FF2B5EF4-FFF2-40B4-BE49-F238E27FC236}">
                    <a16:creationId xmlns:a16="http://schemas.microsoft.com/office/drawing/2014/main" id="{15A721EF-AAC0-DB40-A9EC-63F156876E80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8" name="자유형 17">
                <a:extLst>
                  <a:ext uri="{FF2B5EF4-FFF2-40B4-BE49-F238E27FC236}">
                    <a16:creationId xmlns:a16="http://schemas.microsoft.com/office/drawing/2014/main" id="{9539EDA7-4D55-3142-9A46-4A95E70D170F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539" y="2453734"/>
            <a:ext cx="1484921" cy="148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2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C71E6E-A61E-BE46-97A0-6F38A4BF24F8}"/>
              </a:ext>
            </a:extLst>
          </p:cNvPr>
          <p:cNvSpPr/>
          <p:nvPr/>
        </p:nvSpPr>
        <p:spPr>
          <a:xfrm>
            <a:off x="5933353" y="3041926"/>
            <a:ext cx="34900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https://</a:t>
            </a:r>
            <a:r>
              <a:rPr kumimoji="1" lang="en-US" altLang="en-US" sz="2800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google.com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7D0D4E0-12CF-854D-87DD-1B8B8FB8D7CF}"/>
              </a:ext>
            </a:extLst>
          </p:cNvPr>
          <p:cNvGrpSpPr/>
          <p:nvPr/>
        </p:nvGrpSpPr>
        <p:grpSpPr>
          <a:xfrm>
            <a:off x="3604403" y="2433873"/>
            <a:ext cx="2048296" cy="2520900"/>
            <a:chOff x="4686300" y="1959363"/>
            <a:chExt cx="2819400" cy="3469919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E38D3822-8524-294A-A069-DA42360AF33B}"/>
                </a:ext>
              </a:extLst>
            </p:cNvPr>
            <p:cNvSpPr/>
            <p:nvPr/>
          </p:nvSpPr>
          <p:spPr>
            <a:xfrm>
              <a:off x="4786604" y="2090057"/>
              <a:ext cx="2621622" cy="2230016"/>
            </a:xfrm>
            <a:prstGeom prst="roundRect">
              <a:avLst>
                <a:gd name="adj" fmla="val 11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D87B6C0-55C4-E542-AC11-577B76099E64}"/>
                </a:ext>
              </a:extLst>
            </p:cNvPr>
            <p:cNvGrpSpPr/>
            <p:nvPr/>
          </p:nvGrpSpPr>
          <p:grpSpPr>
            <a:xfrm>
              <a:off x="4686300" y="1959363"/>
              <a:ext cx="2819400" cy="3469919"/>
              <a:chOff x="4643135" y="2072311"/>
              <a:chExt cx="1923394" cy="2367178"/>
            </a:xfrm>
          </p:grpSpPr>
          <p:sp>
            <p:nvSpPr>
              <p:cNvPr id="20" name="자유형 19">
                <a:extLst>
                  <a:ext uri="{FF2B5EF4-FFF2-40B4-BE49-F238E27FC236}">
                    <a16:creationId xmlns:a16="http://schemas.microsoft.com/office/drawing/2014/main" id="{B9BE001A-8721-AD44-A2C6-741B2E9ED6B6}"/>
                  </a:ext>
                </a:extLst>
              </p:cNvPr>
              <p:cNvSpPr/>
              <p:nvPr/>
            </p:nvSpPr>
            <p:spPr>
              <a:xfrm>
                <a:off x="4643135" y="2072311"/>
                <a:ext cx="1923394" cy="1671145"/>
              </a:xfrm>
              <a:custGeom>
                <a:avLst/>
                <a:gdLst>
                  <a:gd name="connsiteX0" fmla="*/ 288389 w 1923394"/>
                  <a:gd name="connsiteY0" fmla="*/ 103315 h 1671145"/>
                  <a:gd name="connsiteX1" fmla="*/ 110407 w 1923394"/>
                  <a:gd name="connsiteY1" fmla="*/ 281297 h 1671145"/>
                  <a:gd name="connsiteX2" fmla="*/ 110407 w 1923394"/>
                  <a:gd name="connsiteY2" fmla="*/ 1389846 h 1671145"/>
                  <a:gd name="connsiteX3" fmla="*/ 288389 w 1923394"/>
                  <a:gd name="connsiteY3" fmla="*/ 1567828 h 1671145"/>
                  <a:gd name="connsiteX4" fmla="*/ 1635005 w 1923394"/>
                  <a:gd name="connsiteY4" fmla="*/ 1567828 h 1671145"/>
                  <a:gd name="connsiteX5" fmla="*/ 1812987 w 1923394"/>
                  <a:gd name="connsiteY5" fmla="*/ 1389846 h 1671145"/>
                  <a:gd name="connsiteX6" fmla="*/ 1812987 w 1923394"/>
                  <a:gd name="connsiteY6" fmla="*/ 281297 h 1671145"/>
                  <a:gd name="connsiteX7" fmla="*/ 1635005 w 1923394"/>
                  <a:gd name="connsiteY7" fmla="*/ 103315 h 1671145"/>
                  <a:gd name="connsiteX8" fmla="*/ 278530 w 1923394"/>
                  <a:gd name="connsiteY8" fmla="*/ 0 h 1671145"/>
                  <a:gd name="connsiteX9" fmla="*/ 1644864 w 1923394"/>
                  <a:gd name="connsiteY9" fmla="*/ 0 h 1671145"/>
                  <a:gd name="connsiteX10" fmla="*/ 1923394 w 1923394"/>
                  <a:gd name="connsiteY10" fmla="*/ 278530 h 1671145"/>
                  <a:gd name="connsiteX11" fmla="*/ 1923394 w 1923394"/>
                  <a:gd name="connsiteY11" fmla="*/ 1392615 h 1671145"/>
                  <a:gd name="connsiteX12" fmla="*/ 1644864 w 1923394"/>
                  <a:gd name="connsiteY12" fmla="*/ 1671145 h 1671145"/>
                  <a:gd name="connsiteX13" fmla="*/ 278530 w 1923394"/>
                  <a:gd name="connsiteY13" fmla="*/ 1671145 h 1671145"/>
                  <a:gd name="connsiteX14" fmla="*/ 0 w 1923394"/>
                  <a:gd name="connsiteY14" fmla="*/ 1392615 h 1671145"/>
                  <a:gd name="connsiteX15" fmla="*/ 0 w 1923394"/>
                  <a:gd name="connsiteY15" fmla="*/ 278530 h 1671145"/>
                  <a:gd name="connsiteX16" fmla="*/ 278530 w 1923394"/>
                  <a:gd name="connsiteY16" fmla="*/ 0 h 1671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923394" h="1671145">
                    <a:moveTo>
                      <a:pt x="288389" y="103315"/>
                    </a:moveTo>
                    <a:cubicBezTo>
                      <a:pt x="190092" y="103315"/>
                      <a:pt x="110407" y="183000"/>
                      <a:pt x="110407" y="281297"/>
                    </a:cubicBezTo>
                    <a:lnTo>
                      <a:pt x="110407" y="1389846"/>
                    </a:lnTo>
                    <a:cubicBezTo>
                      <a:pt x="110407" y="1488143"/>
                      <a:pt x="190092" y="1567828"/>
                      <a:pt x="288389" y="1567828"/>
                    </a:cubicBezTo>
                    <a:lnTo>
                      <a:pt x="1635005" y="1567828"/>
                    </a:lnTo>
                    <a:cubicBezTo>
                      <a:pt x="1733302" y="1567828"/>
                      <a:pt x="1812987" y="1488143"/>
                      <a:pt x="1812987" y="1389846"/>
                    </a:cubicBezTo>
                    <a:lnTo>
                      <a:pt x="1812987" y="281297"/>
                    </a:lnTo>
                    <a:cubicBezTo>
                      <a:pt x="1812987" y="183000"/>
                      <a:pt x="1733302" y="103315"/>
                      <a:pt x="1635005" y="103315"/>
                    </a:cubicBezTo>
                    <a:close/>
                    <a:moveTo>
                      <a:pt x="278530" y="0"/>
                    </a:moveTo>
                    <a:lnTo>
                      <a:pt x="1644864" y="0"/>
                    </a:lnTo>
                    <a:cubicBezTo>
                      <a:pt x="1798692" y="0"/>
                      <a:pt x="1923394" y="124702"/>
                      <a:pt x="1923394" y="278530"/>
                    </a:cubicBezTo>
                    <a:lnTo>
                      <a:pt x="1923394" y="1392615"/>
                    </a:lnTo>
                    <a:cubicBezTo>
                      <a:pt x="1923394" y="1546443"/>
                      <a:pt x="1798692" y="1671145"/>
                      <a:pt x="1644864" y="1671145"/>
                    </a:cubicBezTo>
                    <a:lnTo>
                      <a:pt x="278530" y="1671145"/>
                    </a:lnTo>
                    <a:cubicBezTo>
                      <a:pt x="124702" y="1671145"/>
                      <a:pt x="0" y="1546443"/>
                      <a:pt x="0" y="1392615"/>
                    </a:cubicBezTo>
                    <a:lnTo>
                      <a:pt x="0" y="278530"/>
                    </a:lnTo>
                    <a:cubicBezTo>
                      <a:pt x="0" y="124702"/>
                      <a:pt x="124702" y="0"/>
                      <a:pt x="278530" y="0"/>
                    </a:cubicBez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81F19E19-9CF4-774F-AF07-EA179A84C7CB}"/>
                  </a:ext>
                </a:extLst>
              </p:cNvPr>
              <p:cNvSpPr/>
              <p:nvPr/>
            </p:nvSpPr>
            <p:spPr>
              <a:xfrm>
                <a:off x="4764321" y="4166897"/>
                <a:ext cx="1061049" cy="272592"/>
              </a:xfrm>
              <a:prstGeom prst="roundRect">
                <a:avLst>
                  <a:gd name="adj" fmla="val 26771"/>
                </a:avLst>
              </a:pr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2" name="자유형 21">
                <a:extLst>
                  <a:ext uri="{FF2B5EF4-FFF2-40B4-BE49-F238E27FC236}">
                    <a16:creationId xmlns:a16="http://schemas.microsoft.com/office/drawing/2014/main" id="{40D8BB94-8A78-074B-BE50-324769640A43}"/>
                  </a:ext>
                </a:extLst>
              </p:cNvPr>
              <p:cNvSpPr/>
              <p:nvPr/>
            </p:nvSpPr>
            <p:spPr>
              <a:xfrm rot="6300000">
                <a:off x="4977467" y="3818880"/>
                <a:ext cx="395517" cy="272592"/>
              </a:xfrm>
              <a:custGeom>
                <a:avLst/>
                <a:gdLst>
                  <a:gd name="connsiteX0" fmla="*/ 73040 w 395517"/>
                  <a:gd name="connsiteY0" fmla="*/ 272592 h 272592"/>
                  <a:gd name="connsiteX1" fmla="*/ 0 w 395517"/>
                  <a:gd name="connsiteY1" fmla="*/ 0 h 272592"/>
                  <a:gd name="connsiteX2" fmla="*/ 322476 w 395517"/>
                  <a:gd name="connsiteY2" fmla="*/ 0 h 272592"/>
                  <a:gd name="connsiteX3" fmla="*/ 395517 w 395517"/>
                  <a:gd name="connsiteY3" fmla="*/ 272592 h 2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5517" h="272592">
                    <a:moveTo>
                      <a:pt x="73040" y="272592"/>
                    </a:moveTo>
                    <a:lnTo>
                      <a:pt x="0" y="0"/>
                    </a:lnTo>
                    <a:lnTo>
                      <a:pt x="322476" y="0"/>
                    </a:lnTo>
                    <a:lnTo>
                      <a:pt x="395517" y="272592"/>
                    </a:lnTo>
                    <a:close/>
                  </a:path>
                </a:pathLst>
              </a:custGeom>
              <a:solidFill>
                <a:srgbClr val="CFAC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ko-KR" altLang="en-US"/>
              </a:p>
            </p:txBody>
          </p:sp>
        </p:grpSp>
      </p:grpSp>
      <p:sp>
        <p:nvSpPr>
          <p:cNvPr id="120" name="Google Shape;120;p16"/>
          <p:cNvSpPr txBox="1"/>
          <p:nvPr/>
        </p:nvSpPr>
        <p:spPr>
          <a:xfrm>
            <a:off x="506503" y="509075"/>
            <a:ext cx="940846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Ⅱ</a:t>
            </a:r>
            <a:r>
              <a:rPr lang="ko-KR" sz="2800" b="1" dirty="0">
                <a:solidFill>
                  <a:srgbClr val="CFACF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. </a:t>
            </a:r>
            <a:r>
              <a:rPr lang="ko-KR" altLang="en-US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우리가 인터넷을 사용할 때 무슨 일이 벌어질까</a:t>
            </a:r>
            <a:r>
              <a:rPr lang="en-US" altLang="ko-KR" sz="2800" b="1" dirty="0">
                <a:solidFill>
                  <a:schemeClr val="dk1"/>
                </a:solidFill>
                <a:latin typeface="NanumSquareRoundOTF Bold" panose="020B0600000101010101" pitchFamily="34" charset="-127"/>
                <a:ea typeface="NanumSquareRoundOTF Bold" panose="020B0600000101010101" pitchFamily="34" charset="-127"/>
                <a:sym typeface="Arial"/>
              </a:rPr>
              <a:t>?</a:t>
            </a:r>
            <a:endParaRPr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43E533-D65D-3D47-9B83-1DE09AC2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24E0-361A-DB46-8CB4-4D4A8DC2EEC4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075578-FBA5-BB40-82A9-7D6B130E2796}"/>
              </a:ext>
            </a:extLst>
          </p:cNvPr>
          <p:cNvSpPr/>
          <p:nvPr/>
        </p:nvSpPr>
        <p:spPr>
          <a:xfrm>
            <a:off x="4718446" y="7945681"/>
            <a:ext cx="2473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http / </a:t>
            </a:r>
            <a:r>
              <a:rPr kumimoji="1" lang="en-US" altLang="en-US" b="1" dirty="0" err="1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url</a:t>
            </a:r>
            <a:r>
              <a:rPr kumimoji="1" lang="en-US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(DNS) / </a:t>
            </a:r>
            <a:r>
              <a:rPr kumimoji="1" lang="ko-KR" altLang="en-US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패킷 </a:t>
            </a:r>
            <a:endParaRPr kumimoji="1" lang="ko-Kore-KR" altLang="en-US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D427-F660-2441-BCBD-975F8D58E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3244" y="2726600"/>
            <a:ext cx="1137506" cy="1137506"/>
          </a:xfrm>
          <a:prstGeom prst="rect">
            <a:avLst/>
          </a:prstGeom>
        </p:spPr>
      </p:pic>
      <p:sp>
        <p:nvSpPr>
          <p:cNvPr id="24" name="원통[C] 23">
            <a:extLst>
              <a:ext uri="{FF2B5EF4-FFF2-40B4-BE49-F238E27FC236}">
                <a16:creationId xmlns:a16="http://schemas.microsoft.com/office/drawing/2014/main" id="{33CF144A-A6E8-2F48-8729-2EC89A24E99D}"/>
              </a:ext>
            </a:extLst>
          </p:cNvPr>
          <p:cNvSpPr/>
          <p:nvPr/>
        </p:nvSpPr>
        <p:spPr>
          <a:xfrm>
            <a:off x="13266718" y="2697800"/>
            <a:ext cx="1092530" cy="1247344"/>
          </a:xfrm>
          <a:prstGeom prst="can">
            <a:avLst/>
          </a:prstGeom>
          <a:solidFill>
            <a:srgbClr val="CFA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F4B7294-C845-FE46-B0CA-F1BF3F94E58F}"/>
              </a:ext>
            </a:extLst>
          </p:cNvPr>
          <p:cNvSpPr/>
          <p:nvPr/>
        </p:nvSpPr>
        <p:spPr>
          <a:xfrm>
            <a:off x="13021741" y="4232939"/>
            <a:ext cx="1582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2800" b="1" dirty="0">
                <a:latin typeface="NanumSquareRoundOTF Bold" panose="020B0600000101010101" pitchFamily="34" charset="-127"/>
                <a:ea typeface="NanumSquareRoundOTF Bold" panose="020B0600000101010101" pitchFamily="34" charset="-127"/>
              </a:rPr>
              <a:t>구글 서버</a:t>
            </a:r>
            <a:endParaRPr kumimoji="1" lang="ko-Kore-KR" altLang="en-US" sz="2800" b="1" dirty="0">
              <a:latin typeface="NanumSquareRoundOTF Bold" panose="020B0600000101010101" pitchFamily="34" charset="-127"/>
              <a:ea typeface="NanumSquareRoundOTF Bold" panose="020B0600000101010101" pitchFamily="34" charset="-127"/>
            </a:endParaRPr>
          </a:p>
        </p:txBody>
      </p:sp>
      <p:sp>
        <p:nvSpPr>
          <p:cNvPr id="26" name="오른쪽 화살표[R] 25">
            <a:extLst>
              <a:ext uri="{FF2B5EF4-FFF2-40B4-BE49-F238E27FC236}">
                <a16:creationId xmlns:a16="http://schemas.microsoft.com/office/drawing/2014/main" id="{E8C72C2C-82C5-C349-8360-29245EF3D787}"/>
              </a:ext>
            </a:extLst>
          </p:cNvPr>
          <p:cNvSpPr/>
          <p:nvPr/>
        </p:nvSpPr>
        <p:spPr>
          <a:xfrm>
            <a:off x="-7223074" y="2992212"/>
            <a:ext cx="1804408" cy="721575"/>
          </a:xfrm>
          <a:prstGeom prst="rightArrow">
            <a:avLst/>
          </a:prstGeom>
          <a:solidFill>
            <a:srgbClr val="B7C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0488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4834</TotalTime>
  <Words>1073</Words>
  <Application>Microsoft Macintosh PowerPoint</Application>
  <PresentationFormat>와이드스크린</PresentationFormat>
  <Paragraphs>322</Paragraphs>
  <Slides>47</Slides>
  <Notes>47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54" baseType="lpstr">
      <vt:lpstr>NanumSquareRoundOTF ExtraBold</vt:lpstr>
      <vt:lpstr>Calibri Light</vt:lpstr>
      <vt:lpstr>NanumSquareRoundOTF Bold</vt:lpstr>
      <vt:lpstr>NanumSquareRoundOTF Regular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Sales01</dc:creator>
  <cp:lastModifiedBy>도균 김</cp:lastModifiedBy>
  <cp:revision>256</cp:revision>
  <cp:lastPrinted>2021-03-23T11:45:40Z</cp:lastPrinted>
  <dcterms:created xsi:type="dcterms:W3CDTF">2021-03-19T03:38:13Z</dcterms:created>
  <dcterms:modified xsi:type="dcterms:W3CDTF">2023-11-24T13:40:40Z</dcterms:modified>
</cp:coreProperties>
</file>

<file path=docProps/thumbnail.jpeg>
</file>